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55"/>
  </p:notesMasterIdLst>
  <p:handoutMasterIdLst>
    <p:handoutMasterId r:id="rId56"/>
  </p:handoutMasterIdLst>
  <p:sldIdLst>
    <p:sldId id="257" r:id="rId5"/>
    <p:sldId id="258" r:id="rId6"/>
    <p:sldId id="266" r:id="rId7"/>
    <p:sldId id="267" r:id="rId8"/>
    <p:sldId id="268" r:id="rId9"/>
    <p:sldId id="270" r:id="rId10"/>
    <p:sldId id="271" r:id="rId11"/>
    <p:sldId id="272" r:id="rId12"/>
    <p:sldId id="273" r:id="rId13"/>
    <p:sldId id="274" r:id="rId14"/>
    <p:sldId id="275" r:id="rId15"/>
    <p:sldId id="276" r:id="rId16"/>
    <p:sldId id="269" r:id="rId17"/>
    <p:sldId id="278" r:id="rId18"/>
    <p:sldId id="279" r:id="rId19"/>
    <p:sldId id="281" r:id="rId20"/>
    <p:sldId id="280" r:id="rId21"/>
    <p:sldId id="282" r:id="rId22"/>
    <p:sldId id="283" r:id="rId23"/>
    <p:sldId id="284" r:id="rId24"/>
    <p:sldId id="285" r:id="rId25"/>
    <p:sldId id="286" r:id="rId26"/>
    <p:sldId id="287" r:id="rId27"/>
    <p:sldId id="290" r:id="rId28"/>
    <p:sldId id="289" r:id="rId29"/>
    <p:sldId id="308" r:id="rId30"/>
    <p:sldId id="309" r:id="rId31"/>
    <p:sldId id="311" r:id="rId32"/>
    <p:sldId id="31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15" r:id="rId51"/>
    <p:sldId id="316" r:id="rId52"/>
    <p:sldId id="314" r:id="rId53"/>
    <p:sldId id="265" r:id="rId54"/>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69B1"/>
    <a:srgbClr val="F3A22F"/>
    <a:srgbClr val="FFD400"/>
    <a:srgbClr val="BCDD55"/>
    <a:srgbClr val="F46528"/>
    <a:srgbClr val="F46524"/>
    <a:srgbClr val="3FB3F8"/>
    <a:srgbClr val="CE3A41"/>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3079D5-E221-4A4E-B3C5-7CD49D6FDC94}" v="1" dt="2024-11-18T15:02:14.77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15" y="10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t Van Bever" userId="f6869c4f-2183-409f-a8da-8e040f8ca474" providerId="ADAL" clId="{1F3079D5-E221-4A4E-B3C5-7CD49D6FDC94}"/>
    <pc:docChg chg="undo redo custSel addSld delSld modSld modMainMaster">
      <pc:chgData name="Evert Van Bever" userId="f6869c4f-2183-409f-a8da-8e040f8ca474" providerId="ADAL" clId="{1F3079D5-E221-4A4E-B3C5-7CD49D6FDC94}" dt="2024-11-18T15:02:45.636" v="5143" actId="1076"/>
      <pc:docMkLst>
        <pc:docMk/>
      </pc:docMkLst>
      <pc:sldChg chg="addSp modSp mod delCm">
        <pc:chgData name="Evert Van Bever" userId="f6869c4f-2183-409f-a8da-8e040f8ca474" providerId="ADAL" clId="{1F3079D5-E221-4A4E-B3C5-7CD49D6FDC94}" dt="2024-10-15T12:01:50.987" v="3848" actId="1076"/>
        <pc:sldMkLst>
          <pc:docMk/>
          <pc:sldMk cId="1179258005" sldId="257"/>
        </pc:sldMkLst>
        <pc:spChg chg="mod">
          <ac:chgData name="Evert Van Bever" userId="f6869c4f-2183-409f-a8da-8e040f8ca474" providerId="ADAL" clId="{1F3079D5-E221-4A4E-B3C5-7CD49D6FDC94}" dt="2024-10-15T10:11:43.214" v="3840" actId="790"/>
          <ac:spMkLst>
            <pc:docMk/>
            <pc:sldMk cId="1179258005" sldId="257"/>
            <ac:spMk id="2" creationId="{48FEAEA4-8819-62FE-52D7-5292E12E04EF}"/>
          </ac:spMkLst>
        </pc:spChg>
        <pc:spChg chg="mod">
          <ac:chgData name="Evert Van Bever" userId="f6869c4f-2183-409f-a8da-8e040f8ca474" providerId="ADAL" clId="{1F3079D5-E221-4A4E-B3C5-7CD49D6FDC94}" dt="2024-10-14T09:29:53.836" v="32" actId="20577"/>
          <ac:spMkLst>
            <pc:docMk/>
            <pc:sldMk cId="1179258005" sldId="257"/>
            <ac:spMk id="3" creationId="{DCD7609C-B3D1-93CE-BFD9-948C107D0DFA}"/>
          </ac:spMkLst>
        </pc:spChg>
        <pc:spChg chg="mod">
          <ac:chgData name="Evert Van Bever" userId="f6869c4f-2183-409f-a8da-8e040f8ca474" providerId="ADAL" clId="{1F3079D5-E221-4A4E-B3C5-7CD49D6FDC94}" dt="2024-10-14T09:30:16.965" v="36" actId="20577"/>
          <ac:spMkLst>
            <pc:docMk/>
            <pc:sldMk cId="1179258005" sldId="257"/>
            <ac:spMk id="6" creationId="{F97A059D-7FCA-4813-253F-2182D60017B7}"/>
          </ac:spMkLst>
        </pc:spChg>
        <pc:spChg chg="mod">
          <ac:chgData name="Evert Van Bever" userId="f6869c4f-2183-409f-a8da-8e040f8ca474" providerId="ADAL" clId="{1F3079D5-E221-4A4E-B3C5-7CD49D6FDC94}" dt="2024-10-14T09:30:23.004" v="45" actId="20577"/>
          <ac:spMkLst>
            <pc:docMk/>
            <pc:sldMk cId="1179258005" sldId="257"/>
            <ac:spMk id="7" creationId="{936F5F40-3DF8-2784-8D4B-AA467879D53A}"/>
          </ac:spMkLst>
        </pc:spChg>
        <pc:picChg chg="add mod">
          <ac:chgData name="Evert Van Bever" userId="f6869c4f-2183-409f-a8da-8e040f8ca474" providerId="ADAL" clId="{1F3079D5-E221-4A4E-B3C5-7CD49D6FDC94}" dt="2024-10-15T12:01:50.987" v="3848" actId="1076"/>
          <ac:picMkLst>
            <pc:docMk/>
            <pc:sldMk cId="1179258005" sldId="257"/>
            <ac:picMk id="9" creationId="{B018ABCC-AC36-11FF-FE5A-B4B606563EA1}"/>
          </ac:picMkLst>
        </pc:picChg>
        <pc:extLst>
          <p:ext xmlns:p="http://schemas.openxmlformats.org/presentationml/2006/main" uri="{D6D511B9-2390-475A-947B-AFAB55BFBCF1}">
            <pc226:cmChg xmlns:pc226="http://schemas.microsoft.com/office/powerpoint/2022/06/main/command" chg="del">
              <pc226:chgData name="Evert Van Bever" userId="f6869c4f-2183-409f-a8da-8e040f8ca474" providerId="ADAL" clId="{1F3079D5-E221-4A4E-B3C5-7CD49D6FDC94}" dt="2024-10-15T10:11:33.359" v="3839"/>
              <pc2:cmMkLst xmlns:pc2="http://schemas.microsoft.com/office/powerpoint/2019/9/main/command">
                <pc:docMk/>
                <pc:sldMk cId="1179258005" sldId="257"/>
                <pc2:cmMk id="{6E3FFF7E-DEA7-4FEB-9076-0E95B0A00496}"/>
              </pc2:cmMkLst>
            </pc226:cmChg>
          </p:ext>
        </pc:extLst>
      </pc:sldChg>
      <pc:sldChg chg="delSp modSp mod">
        <pc:chgData name="Evert Van Bever" userId="f6869c4f-2183-409f-a8da-8e040f8ca474" providerId="ADAL" clId="{1F3079D5-E221-4A4E-B3C5-7CD49D6FDC94}" dt="2024-11-06T09:52:41.741" v="4634" actId="790"/>
        <pc:sldMkLst>
          <pc:docMk/>
          <pc:sldMk cId="3017072618" sldId="258"/>
        </pc:sldMkLst>
        <pc:spChg chg="mod">
          <ac:chgData name="Evert Van Bever" userId="f6869c4f-2183-409f-a8da-8e040f8ca474" providerId="ADAL" clId="{1F3079D5-E221-4A4E-B3C5-7CD49D6FDC94}" dt="2024-10-14T09:32:37.531" v="70" actId="790"/>
          <ac:spMkLst>
            <pc:docMk/>
            <pc:sldMk cId="3017072618" sldId="258"/>
            <ac:spMk id="8" creationId="{847774B0-3300-2D3F-F32C-9D556329DCAE}"/>
          </ac:spMkLst>
        </pc:spChg>
        <pc:spChg chg="mod">
          <ac:chgData name="Evert Van Bever" userId="f6869c4f-2183-409f-a8da-8e040f8ca474" providerId="ADAL" clId="{1F3079D5-E221-4A4E-B3C5-7CD49D6FDC94}" dt="2024-11-06T09:52:41.741" v="4634" actId="790"/>
          <ac:spMkLst>
            <pc:docMk/>
            <pc:sldMk cId="3017072618" sldId="258"/>
            <ac:spMk id="9" creationId="{3BC3D015-F497-E465-EC28-DFB2949E3D36}"/>
          </ac:spMkLst>
        </pc:spChg>
        <pc:spChg chg="del">
          <ac:chgData name="Evert Van Bever" userId="f6869c4f-2183-409f-a8da-8e040f8ca474" providerId="ADAL" clId="{1F3079D5-E221-4A4E-B3C5-7CD49D6FDC94}" dt="2024-10-14T09:48:11.483" v="107" actId="478"/>
          <ac:spMkLst>
            <pc:docMk/>
            <pc:sldMk cId="3017072618" sldId="258"/>
            <ac:spMk id="10" creationId="{492BEB6A-CC59-20C8-264F-E10D8B75DC53}"/>
          </ac:spMkLst>
        </pc:spChg>
      </pc:sldChg>
      <pc:sldChg chg="del">
        <pc:chgData name="Evert Van Bever" userId="f6869c4f-2183-409f-a8da-8e040f8ca474" providerId="ADAL" clId="{1F3079D5-E221-4A4E-B3C5-7CD49D6FDC94}" dt="2024-10-14T10:04:18.028" v="427" actId="47"/>
        <pc:sldMkLst>
          <pc:docMk/>
          <pc:sldMk cId="944280895" sldId="259"/>
        </pc:sldMkLst>
      </pc:sldChg>
      <pc:sldChg chg="del">
        <pc:chgData name="Evert Van Bever" userId="f6869c4f-2183-409f-a8da-8e040f8ca474" providerId="ADAL" clId="{1F3079D5-E221-4A4E-B3C5-7CD49D6FDC94}" dt="2024-10-14T10:04:18.716" v="428" actId="47"/>
        <pc:sldMkLst>
          <pc:docMk/>
          <pc:sldMk cId="1078394828" sldId="260"/>
        </pc:sldMkLst>
      </pc:sldChg>
      <pc:sldChg chg="del">
        <pc:chgData name="Evert Van Bever" userId="f6869c4f-2183-409f-a8da-8e040f8ca474" providerId="ADAL" clId="{1F3079D5-E221-4A4E-B3C5-7CD49D6FDC94}" dt="2024-10-14T10:04:19.203" v="429" actId="47"/>
        <pc:sldMkLst>
          <pc:docMk/>
          <pc:sldMk cId="3285194831" sldId="261"/>
        </pc:sldMkLst>
      </pc:sldChg>
      <pc:sldChg chg="del">
        <pc:chgData name="Evert Van Bever" userId="f6869c4f-2183-409f-a8da-8e040f8ca474" providerId="ADAL" clId="{1F3079D5-E221-4A4E-B3C5-7CD49D6FDC94}" dt="2024-10-14T10:04:19.634" v="430" actId="47"/>
        <pc:sldMkLst>
          <pc:docMk/>
          <pc:sldMk cId="502124225" sldId="262"/>
        </pc:sldMkLst>
      </pc:sldChg>
      <pc:sldChg chg="del">
        <pc:chgData name="Evert Van Bever" userId="f6869c4f-2183-409f-a8da-8e040f8ca474" providerId="ADAL" clId="{1F3079D5-E221-4A4E-B3C5-7CD49D6FDC94}" dt="2024-10-14T10:04:20.811" v="431" actId="47"/>
        <pc:sldMkLst>
          <pc:docMk/>
          <pc:sldMk cId="131779145" sldId="263"/>
        </pc:sldMkLst>
      </pc:sldChg>
      <pc:sldChg chg="del">
        <pc:chgData name="Evert Van Bever" userId="f6869c4f-2183-409f-a8da-8e040f8ca474" providerId="ADAL" clId="{1F3079D5-E221-4A4E-B3C5-7CD49D6FDC94}" dt="2024-10-15T10:11:05.953" v="3819" actId="2696"/>
        <pc:sldMkLst>
          <pc:docMk/>
          <pc:sldMk cId="546869396" sldId="264"/>
        </pc:sldMkLst>
      </pc:sldChg>
      <pc:sldChg chg="delSp modSp add mod">
        <pc:chgData name="Evert Van Bever" userId="f6869c4f-2183-409f-a8da-8e040f8ca474" providerId="ADAL" clId="{1F3079D5-E221-4A4E-B3C5-7CD49D6FDC94}" dt="2024-10-14T09:51:01.956" v="426" actId="790"/>
        <pc:sldMkLst>
          <pc:docMk/>
          <pc:sldMk cId="2823304319" sldId="266"/>
        </pc:sldMkLst>
        <pc:spChg chg="mod">
          <ac:chgData name="Evert Van Bever" userId="f6869c4f-2183-409f-a8da-8e040f8ca474" providerId="ADAL" clId="{1F3079D5-E221-4A4E-B3C5-7CD49D6FDC94}" dt="2024-10-14T09:49:27.517" v="224" actId="790"/>
          <ac:spMkLst>
            <pc:docMk/>
            <pc:sldMk cId="2823304319" sldId="266"/>
            <ac:spMk id="8" creationId="{847774B0-3300-2D3F-F32C-9D556329DCAE}"/>
          </ac:spMkLst>
        </pc:spChg>
        <pc:spChg chg="mod">
          <ac:chgData name="Evert Van Bever" userId="f6869c4f-2183-409f-a8da-8e040f8ca474" providerId="ADAL" clId="{1F3079D5-E221-4A4E-B3C5-7CD49D6FDC94}" dt="2024-10-14T09:51:01.956" v="426" actId="790"/>
          <ac:spMkLst>
            <pc:docMk/>
            <pc:sldMk cId="2823304319" sldId="266"/>
            <ac:spMk id="9" creationId="{3BC3D015-F497-E465-EC28-DFB2949E3D36}"/>
          </ac:spMkLst>
        </pc:spChg>
        <pc:spChg chg="del">
          <ac:chgData name="Evert Van Bever" userId="f6869c4f-2183-409f-a8da-8e040f8ca474" providerId="ADAL" clId="{1F3079D5-E221-4A4E-B3C5-7CD49D6FDC94}" dt="2024-10-14T09:48:59.507" v="161" actId="478"/>
          <ac:spMkLst>
            <pc:docMk/>
            <pc:sldMk cId="2823304319" sldId="266"/>
            <ac:spMk id="10" creationId="{492BEB6A-CC59-20C8-264F-E10D8B75DC53}"/>
          </ac:spMkLst>
        </pc:spChg>
      </pc:sldChg>
      <pc:sldChg chg="modSp new mod">
        <pc:chgData name="Evert Van Bever" userId="f6869c4f-2183-409f-a8da-8e040f8ca474" providerId="ADAL" clId="{1F3079D5-E221-4A4E-B3C5-7CD49D6FDC94}" dt="2024-10-14T10:04:41.925" v="446" actId="790"/>
        <pc:sldMkLst>
          <pc:docMk/>
          <pc:sldMk cId="1899663731" sldId="267"/>
        </pc:sldMkLst>
        <pc:spChg chg="mod">
          <ac:chgData name="Evert Van Bever" userId="f6869c4f-2183-409f-a8da-8e040f8ca474" providerId="ADAL" clId="{1F3079D5-E221-4A4E-B3C5-7CD49D6FDC94}" dt="2024-10-14T10:04:41.925" v="446" actId="790"/>
          <ac:spMkLst>
            <pc:docMk/>
            <pc:sldMk cId="1899663731" sldId="267"/>
            <ac:spMk id="2" creationId="{C1DBC256-78EF-4B63-CFE3-9CAEBF255B58}"/>
          </ac:spMkLst>
        </pc:spChg>
        <pc:spChg chg="mod">
          <ac:chgData name="Evert Van Bever" userId="f6869c4f-2183-409f-a8da-8e040f8ca474" providerId="ADAL" clId="{1F3079D5-E221-4A4E-B3C5-7CD49D6FDC94}" dt="2024-10-14T10:04:31.071" v="433" actId="20577"/>
          <ac:spMkLst>
            <pc:docMk/>
            <pc:sldMk cId="1899663731" sldId="267"/>
            <ac:spMk id="4" creationId="{F99A28F6-3C47-766F-7CF1-306251D3C1C2}"/>
          </ac:spMkLst>
        </pc:spChg>
      </pc:sldChg>
      <pc:sldChg chg="modSp new mod modAnim">
        <pc:chgData name="Evert Van Bever" userId="f6869c4f-2183-409f-a8da-8e040f8ca474" providerId="ADAL" clId="{1F3079D5-E221-4A4E-B3C5-7CD49D6FDC94}" dt="2024-10-14T11:29:37.497" v="1031"/>
        <pc:sldMkLst>
          <pc:docMk/>
          <pc:sldMk cId="3610182345" sldId="268"/>
        </pc:sldMkLst>
        <pc:spChg chg="mod">
          <ac:chgData name="Evert Van Bever" userId="f6869c4f-2183-409f-a8da-8e040f8ca474" providerId="ADAL" clId="{1F3079D5-E221-4A4E-B3C5-7CD49D6FDC94}" dt="2024-10-14T11:09:06.857" v="506" actId="20577"/>
          <ac:spMkLst>
            <pc:docMk/>
            <pc:sldMk cId="3610182345" sldId="268"/>
            <ac:spMk id="2" creationId="{584885EC-739C-69DE-8363-5B4D6E872D4C}"/>
          </ac:spMkLst>
        </pc:spChg>
        <pc:spChg chg="mod">
          <ac:chgData name="Evert Van Bever" userId="f6869c4f-2183-409f-a8da-8e040f8ca474" providerId="ADAL" clId="{1F3079D5-E221-4A4E-B3C5-7CD49D6FDC94}" dt="2024-10-14T11:17:11.512" v="775" actId="790"/>
          <ac:spMkLst>
            <pc:docMk/>
            <pc:sldMk cId="3610182345" sldId="268"/>
            <ac:spMk id="4" creationId="{24283B9A-E9B0-8EFE-A545-D230546719B2}"/>
          </ac:spMkLst>
        </pc:spChg>
      </pc:sldChg>
      <pc:sldChg chg="modSp new mod">
        <pc:chgData name="Evert Van Bever" userId="f6869c4f-2183-409f-a8da-8e040f8ca474" providerId="ADAL" clId="{1F3079D5-E221-4A4E-B3C5-7CD49D6FDC94}" dt="2024-10-14T12:51:31.610" v="1685" actId="790"/>
        <pc:sldMkLst>
          <pc:docMk/>
          <pc:sldMk cId="2521575506" sldId="269"/>
        </pc:sldMkLst>
        <pc:spChg chg="mod">
          <ac:chgData name="Evert Van Bever" userId="f6869c4f-2183-409f-a8da-8e040f8ca474" providerId="ADAL" clId="{1F3079D5-E221-4A4E-B3C5-7CD49D6FDC94}" dt="2024-10-14T12:51:31.610" v="1685" actId="790"/>
          <ac:spMkLst>
            <pc:docMk/>
            <pc:sldMk cId="2521575506" sldId="269"/>
            <ac:spMk id="2" creationId="{07DFABBA-1C9D-030B-1EAB-EE6105F7ACB6}"/>
          </ac:spMkLst>
        </pc:spChg>
        <pc:spChg chg="mod">
          <ac:chgData name="Evert Van Bever" userId="f6869c4f-2183-409f-a8da-8e040f8ca474" providerId="ADAL" clId="{1F3079D5-E221-4A4E-B3C5-7CD49D6FDC94}" dt="2024-10-14T12:51:17.691" v="1657" actId="20577"/>
          <ac:spMkLst>
            <pc:docMk/>
            <pc:sldMk cId="2521575506" sldId="269"/>
            <ac:spMk id="4" creationId="{1DA559D5-82E8-FBF5-FFE2-9C44112DB9DD}"/>
          </ac:spMkLst>
        </pc:spChg>
      </pc:sldChg>
      <pc:sldChg chg="addSp modSp new mod modAnim">
        <pc:chgData name="Evert Van Bever" userId="f6869c4f-2183-409f-a8da-8e040f8ca474" providerId="ADAL" clId="{1F3079D5-E221-4A4E-B3C5-7CD49D6FDC94}" dt="2024-10-14T11:30:12.202" v="1038"/>
        <pc:sldMkLst>
          <pc:docMk/>
          <pc:sldMk cId="4276293293" sldId="270"/>
        </pc:sldMkLst>
        <pc:spChg chg="mod">
          <ac:chgData name="Evert Van Bever" userId="f6869c4f-2183-409f-a8da-8e040f8ca474" providerId="ADAL" clId="{1F3079D5-E221-4A4E-B3C5-7CD49D6FDC94}" dt="2024-10-14T11:18:06.361" v="823" actId="790"/>
          <ac:spMkLst>
            <pc:docMk/>
            <pc:sldMk cId="4276293293" sldId="270"/>
            <ac:spMk id="2" creationId="{D120AC3A-D699-3EA6-76CC-59A49CAD7E34}"/>
          </ac:spMkLst>
        </pc:spChg>
        <pc:spChg chg="mod">
          <ac:chgData name="Evert Van Bever" userId="f6869c4f-2183-409f-a8da-8e040f8ca474" providerId="ADAL" clId="{1F3079D5-E221-4A4E-B3C5-7CD49D6FDC94}" dt="2024-10-14T11:20:04.530" v="859" actId="313"/>
          <ac:spMkLst>
            <pc:docMk/>
            <pc:sldMk cId="4276293293" sldId="270"/>
            <ac:spMk id="3" creationId="{945A21FF-12BD-1986-5BF8-5CE9D653A54E}"/>
          </ac:spMkLst>
        </pc:spChg>
        <pc:spChg chg="mod">
          <ac:chgData name="Evert Van Bever" userId="f6869c4f-2183-409f-a8da-8e040f8ca474" providerId="ADAL" clId="{1F3079D5-E221-4A4E-B3C5-7CD49D6FDC94}" dt="2024-10-14T11:27:41.773" v="1007" actId="114"/>
          <ac:spMkLst>
            <pc:docMk/>
            <pc:sldMk cId="4276293293" sldId="270"/>
            <ac:spMk id="4" creationId="{47629126-8517-D8CB-4BFA-FBB7675ACB01}"/>
          </ac:spMkLst>
        </pc:spChg>
        <pc:picChg chg="add">
          <ac:chgData name="Evert Van Bever" userId="f6869c4f-2183-409f-a8da-8e040f8ca474" providerId="ADAL" clId="{1F3079D5-E221-4A4E-B3C5-7CD49D6FDC94}" dt="2024-10-14T11:23:29.715" v="979"/>
          <ac:picMkLst>
            <pc:docMk/>
            <pc:sldMk cId="4276293293" sldId="270"/>
            <ac:picMk id="5" creationId="{712739C2-4908-C03D-2EBA-9F7DF880C87C}"/>
          </ac:picMkLst>
        </pc:picChg>
        <pc:picChg chg="add mod">
          <ac:chgData name="Evert Van Bever" userId="f6869c4f-2183-409f-a8da-8e040f8ca474" providerId="ADAL" clId="{1F3079D5-E221-4A4E-B3C5-7CD49D6FDC94}" dt="2024-10-14T11:23:05.591" v="975" actId="1076"/>
          <ac:picMkLst>
            <pc:docMk/>
            <pc:sldMk cId="4276293293" sldId="270"/>
            <ac:picMk id="1026" creationId="{2D38291E-1906-C566-7954-1DA0EED3AAEF}"/>
          </ac:picMkLst>
        </pc:picChg>
        <pc:picChg chg="add mod">
          <ac:chgData name="Evert Van Bever" userId="f6869c4f-2183-409f-a8da-8e040f8ca474" providerId="ADAL" clId="{1F3079D5-E221-4A4E-B3C5-7CD49D6FDC94}" dt="2024-10-14T11:25:09.671" v="996" actId="1076"/>
          <ac:picMkLst>
            <pc:docMk/>
            <pc:sldMk cId="4276293293" sldId="270"/>
            <ac:picMk id="1028" creationId="{EA0E5464-1EF3-26E2-3CD0-5D775BD09947}"/>
          </ac:picMkLst>
        </pc:picChg>
      </pc:sldChg>
      <pc:sldChg chg="addSp delSp modSp new mod modAnim">
        <pc:chgData name="Evert Van Bever" userId="f6869c4f-2183-409f-a8da-8e040f8ca474" providerId="ADAL" clId="{1F3079D5-E221-4A4E-B3C5-7CD49D6FDC94}" dt="2024-10-14T11:42:44.472" v="1137"/>
        <pc:sldMkLst>
          <pc:docMk/>
          <pc:sldMk cId="2781687063" sldId="271"/>
        </pc:sldMkLst>
        <pc:spChg chg="mod">
          <ac:chgData name="Evert Van Bever" userId="f6869c4f-2183-409f-a8da-8e040f8ca474" providerId="ADAL" clId="{1F3079D5-E221-4A4E-B3C5-7CD49D6FDC94}" dt="2024-10-14T11:28:31.009" v="1023" actId="20577"/>
          <ac:spMkLst>
            <pc:docMk/>
            <pc:sldMk cId="2781687063" sldId="271"/>
            <ac:spMk id="2" creationId="{36B40903-E286-DD71-C50A-FE3C6F7D8BD8}"/>
          </ac:spMkLst>
        </pc:spChg>
        <pc:spChg chg="mod">
          <ac:chgData name="Evert Van Bever" userId="f6869c4f-2183-409f-a8da-8e040f8ca474" providerId="ADAL" clId="{1F3079D5-E221-4A4E-B3C5-7CD49D6FDC94}" dt="2024-10-14T11:29:00.175" v="1026"/>
          <ac:spMkLst>
            <pc:docMk/>
            <pc:sldMk cId="2781687063" sldId="271"/>
            <ac:spMk id="3" creationId="{09443934-2374-F3FE-75BC-1AA749174484}"/>
          </ac:spMkLst>
        </pc:spChg>
        <pc:spChg chg="del">
          <ac:chgData name="Evert Van Bever" userId="f6869c4f-2183-409f-a8da-8e040f8ca474" providerId="ADAL" clId="{1F3079D5-E221-4A4E-B3C5-7CD49D6FDC94}" dt="2024-10-14T11:30:39.839" v="1039" actId="478"/>
          <ac:spMkLst>
            <pc:docMk/>
            <pc:sldMk cId="2781687063" sldId="271"/>
            <ac:spMk id="4" creationId="{6A881FF6-64FF-90B7-E678-74CBCA724261}"/>
          </ac:spMkLst>
        </pc:spChg>
        <pc:spChg chg="add mod">
          <ac:chgData name="Evert Van Bever" userId="f6869c4f-2183-409f-a8da-8e040f8ca474" providerId="ADAL" clId="{1F3079D5-E221-4A4E-B3C5-7CD49D6FDC94}" dt="2024-10-14T11:41:06.028" v="1095" actId="1076"/>
          <ac:spMkLst>
            <pc:docMk/>
            <pc:sldMk cId="2781687063" sldId="271"/>
            <ac:spMk id="5" creationId="{C7B9E5DE-7D25-05BA-B0C7-DCCCE599D8AA}"/>
          </ac:spMkLst>
        </pc:spChg>
        <pc:spChg chg="add mod">
          <ac:chgData name="Evert Van Bever" userId="f6869c4f-2183-409f-a8da-8e040f8ca474" providerId="ADAL" clId="{1F3079D5-E221-4A4E-B3C5-7CD49D6FDC94}" dt="2024-10-14T11:41:23.349" v="1106" actId="1076"/>
          <ac:spMkLst>
            <pc:docMk/>
            <pc:sldMk cId="2781687063" sldId="271"/>
            <ac:spMk id="6" creationId="{DCCE1F1B-6B95-EBD4-8602-889F25F3C633}"/>
          </ac:spMkLst>
        </pc:spChg>
        <pc:spChg chg="add mod">
          <ac:chgData name="Evert Van Bever" userId="f6869c4f-2183-409f-a8da-8e040f8ca474" providerId="ADAL" clId="{1F3079D5-E221-4A4E-B3C5-7CD49D6FDC94}" dt="2024-10-14T11:41:50.356" v="1113" actId="1076"/>
          <ac:spMkLst>
            <pc:docMk/>
            <pc:sldMk cId="2781687063" sldId="271"/>
            <ac:spMk id="7" creationId="{94270E22-EF7E-1691-2370-B9E56DA11422}"/>
          </ac:spMkLst>
        </pc:spChg>
        <pc:spChg chg="add mod">
          <ac:chgData name="Evert Van Bever" userId="f6869c4f-2183-409f-a8da-8e040f8ca474" providerId="ADAL" clId="{1F3079D5-E221-4A4E-B3C5-7CD49D6FDC94}" dt="2024-10-14T11:42:03.228" v="1122" actId="1076"/>
          <ac:spMkLst>
            <pc:docMk/>
            <pc:sldMk cId="2781687063" sldId="271"/>
            <ac:spMk id="8" creationId="{6468313A-6B18-9191-56C6-4D80B32B92D4}"/>
          </ac:spMkLst>
        </pc:spChg>
        <pc:spChg chg="add mod">
          <ac:chgData name="Evert Van Bever" userId="f6869c4f-2183-409f-a8da-8e040f8ca474" providerId="ADAL" clId="{1F3079D5-E221-4A4E-B3C5-7CD49D6FDC94}" dt="2024-10-14T11:42:20.309" v="1132" actId="1076"/>
          <ac:spMkLst>
            <pc:docMk/>
            <pc:sldMk cId="2781687063" sldId="271"/>
            <ac:spMk id="9" creationId="{A993752A-900B-1FD8-7E2D-18199C777770}"/>
          </ac:spMkLst>
        </pc:spChg>
        <pc:picChg chg="add mod">
          <ac:chgData name="Evert Van Bever" userId="f6869c4f-2183-409f-a8da-8e040f8ca474" providerId="ADAL" clId="{1F3079D5-E221-4A4E-B3C5-7CD49D6FDC94}" dt="2024-10-14T11:40:38.884" v="1081" actId="1076"/>
          <ac:picMkLst>
            <pc:docMk/>
            <pc:sldMk cId="2781687063" sldId="271"/>
            <ac:picMk id="2050" creationId="{B423D5E8-AB4E-D577-7DCD-EF63B433BD92}"/>
          </ac:picMkLst>
        </pc:picChg>
        <pc:picChg chg="add mod">
          <ac:chgData name="Evert Van Bever" userId="f6869c4f-2183-409f-a8da-8e040f8ca474" providerId="ADAL" clId="{1F3079D5-E221-4A4E-B3C5-7CD49D6FDC94}" dt="2024-10-14T11:40:50.973" v="1085" actId="1076"/>
          <ac:picMkLst>
            <pc:docMk/>
            <pc:sldMk cId="2781687063" sldId="271"/>
            <ac:picMk id="2052" creationId="{C523F21D-A794-E7C3-A89A-19FE7AFC2288}"/>
          </ac:picMkLst>
        </pc:picChg>
        <pc:picChg chg="add mod">
          <ac:chgData name="Evert Van Bever" userId="f6869c4f-2183-409f-a8da-8e040f8ca474" providerId="ADAL" clId="{1F3079D5-E221-4A4E-B3C5-7CD49D6FDC94}" dt="2024-10-14T11:40:46.268" v="1084" actId="1076"/>
          <ac:picMkLst>
            <pc:docMk/>
            <pc:sldMk cId="2781687063" sldId="271"/>
            <ac:picMk id="2054" creationId="{0C6FFB20-CB06-D36D-1D23-2897EE0C2A54}"/>
          </ac:picMkLst>
        </pc:picChg>
        <pc:picChg chg="add mod">
          <ac:chgData name="Evert Van Bever" userId="f6869c4f-2183-409f-a8da-8e040f8ca474" providerId="ADAL" clId="{1F3079D5-E221-4A4E-B3C5-7CD49D6FDC94}" dt="2024-10-14T11:40:43.964" v="1083" actId="1076"/>
          <ac:picMkLst>
            <pc:docMk/>
            <pc:sldMk cId="2781687063" sldId="271"/>
            <ac:picMk id="2056" creationId="{D537F19F-18A4-B42F-F3FA-F72AAD2B24B9}"/>
          </ac:picMkLst>
        </pc:picChg>
        <pc:picChg chg="add mod">
          <ac:chgData name="Evert Van Bever" userId="f6869c4f-2183-409f-a8da-8e040f8ca474" providerId="ADAL" clId="{1F3079D5-E221-4A4E-B3C5-7CD49D6FDC94}" dt="2024-10-14T11:38:30.505" v="1061" actId="1076"/>
          <ac:picMkLst>
            <pc:docMk/>
            <pc:sldMk cId="2781687063" sldId="271"/>
            <ac:picMk id="2058" creationId="{C69C31B8-ED60-836F-D0CC-CB04FA9C4D57}"/>
          </ac:picMkLst>
        </pc:picChg>
        <pc:picChg chg="add mod">
          <ac:chgData name="Evert Van Bever" userId="f6869c4f-2183-409f-a8da-8e040f8ca474" providerId="ADAL" clId="{1F3079D5-E221-4A4E-B3C5-7CD49D6FDC94}" dt="2024-10-14T11:40:41.317" v="1082" actId="1076"/>
          <ac:picMkLst>
            <pc:docMk/>
            <pc:sldMk cId="2781687063" sldId="271"/>
            <ac:picMk id="2060" creationId="{3534A1B4-8994-4F6C-00AA-8CE075AABC24}"/>
          </ac:picMkLst>
        </pc:picChg>
      </pc:sldChg>
      <pc:sldChg chg="addSp delSp modSp new mod modAnim">
        <pc:chgData name="Evert Van Bever" userId="f6869c4f-2183-409f-a8da-8e040f8ca474" providerId="ADAL" clId="{1F3079D5-E221-4A4E-B3C5-7CD49D6FDC94}" dt="2024-11-07T11:10:24.204" v="4640"/>
        <pc:sldMkLst>
          <pc:docMk/>
          <pc:sldMk cId="556359620" sldId="272"/>
        </pc:sldMkLst>
        <pc:spChg chg="mod">
          <ac:chgData name="Evert Van Bever" userId="f6869c4f-2183-409f-a8da-8e040f8ca474" providerId="ADAL" clId="{1F3079D5-E221-4A4E-B3C5-7CD49D6FDC94}" dt="2024-10-14T12:04:22.735" v="1167" actId="1076"/>
          <ac:spMkLst>
            <pc:docMk/>
            <pc:sldMk cId="556359620" sldId="272"/>
            <ac:spMk id="2" creationId="{E70A421E-BBB5-C3EB-CE23-48CBE75383EE}"/>
          </ac:spMkLst>
        </pc:spChg>
        <pc:spChg chg="del">
          <ac:chgData name="Evert Van Bever" userId="f6869c4f-2183-409f-a8da-8e040f8ca474" providerId="ADAL" clId="{1F3079D5-E221-4A4E-B3C5-7CD49D6FDC94}" dt="2024-10-14T12:53:32.292" v="1719" actId="478"/>
          <ac:spMkLst>
            <pc:docMk/>
            <pc:sldMk cId="556359620" sldId="272"/>
            <ac:spMk id="3" creationId="{02221F5C-B9ED-9501-F178-D3874CD5D798}"/>
          </ac:spMkLst>
        </pc:spChg>
        <pc:spChg chg="del">
          <ac:chgData name="Evert Van Bever" userId="f6869c4f-2183-409f-a8da-8e040f8ca474" providerId="ADAL" clId="{1F3079D5-E221-4A4E-B3C5-7CD49D6FDC94}" dt="2024-10-14T12:04:34.037" v="1172" actId="478"/>
          <ac:spMkLst>
            <pc:docMk/>
            <pc:sldMk cId="556359620" sldId="272"/>
            <ac:spMk id="4" creationId="{6343870C-45DE-1B13-876B-F13A4134FA06}"/>
          </ac:spMkLst>
        </pc:spChg>
        <pc:spChg chg="add mod">
          <ac:chgData name="Evert Van Bever" userId="f6869c4f-2183-409f-a8da-8e040f8ca474" providerId="ADAL" clId="{1F3079D5-E221-4A4E-B3C5-7CD49D6FDC94}" dt="2024-10-14T12:53:26.904" v="1718" actId="1076"/>
          <ac:spMkLst>
            <pc:docMk/>
            <pc:sldMk cId="556359620" sldId="272"/>
            <ac:spMk id="5" creationId="{EEF25F76-8682-BF62-06AF-E41636D2B658}"/>
          </ac:spMkLst>
        </pc:spChg>
        <pc:picChg chg="add mod">
          <ac:chgData name="Evert Van Bever" userId="f6869c4f-2183-409f-a8da-8e040f8ca474" providerId="ADAL" clId="{1F3079D5-E221-4A4E-B3C5-7CD49D6FDC94}" dt="2024-10-14T12:04:22.735" v="1167" actId="1076"/>
          <ac:picMkLst>
            <pc:docMk/>
            <pc:sldMk cId="556359620" sldId="272"/>
            <ac:picMk id="3074" creationId="{3A8650F7-E671-4890-44C6-06D9E5166CA5}"/>
          </ac:picMkLst>
        </pc:picChg>
        <pc:picChg chg="add del mod">
          <ac:chgData name="Evert Van Bever" userId="f6869c4f-2183-409f-a8da-8e040f8ca474" providerId="ADAL" clId="{1F3079D5-E221-4A4E-B3C5-7CD49D6FDC94}" dt="2024-10-14T12:53:23.051" v="1717" actId="14826"/>
          <ac:picMkLst>
            <pc:docMk/>
            <pc:sldMk cId="556359620" sldId="272"/>
            <ac:picMk id="3076" creationId="{5F37388F-EE25-1366-913C-07885EAA4A2D}"/>
          </ac:picMkLst>
        </pc:picChg>
        <pc:picChg chg="add">
          <ac:chgData name="Evert Van Bever" userId="f6869c4f-2183-409f-a8da-8e040f8ca474" providerId="ADAL" clId="{1F3079D5-E221-4A4E-B3C5-7CD49D6FDC94}" dt="2024-10-14T12:52:55.201" v="1715"/>
          <ac:picMkLst>
            <pc:docMk/>
            <pc:sldMk cId="556359620" sldId="272"/>
            <ac:picMk id="3078" creationId="{184D6A8C-10AC-1A7F-EF70-4BED8A4A3D40}"/>
          </ac:picMkLst>
        </pc:picChg>
        <pc:cxnChg chg="add mod">
          <ac:chgData name="Evert Van Bever" userId="f6869c4f-2183-409f-a8da-8e040f8ca474" providerId="ADAL" clId="{1F3079D5-E221-4A4E-B3C5-7CD49D6FDC94}" dt="2024-11-07T11:10:13.230" v="4637" actId="1582"/>
          <ac:cxnSpMkLst>
            <pc:docMk/>
            <pc:sldMk cId="556359620" sldId="272"/>
            <ac:cxnSpMk id="4" creationId="{099F3A2F-3703-4A79-CBB2-76783E5CD510}"/>
          </ac:cxnSpMkLst>
        </pc:cxnChg>
      </pc:sldChg>
      <pc:sldChg chg="addSp modSp new mod modAnim modNotesTx">
        <pc:chgData name="Evert Van Bever" userId="f6869c4f-2183-409f-a8da-8e040f8ca474" providerId="ADAL" clId="{1F3079D5-E221-4A4E-B3C5-7CD49D6FDC94}" dt="2024-11-05T14:13:16.877" v="4441"/>
        <pc:sldMkLst>
          <pc:docMk/>
          <pc:sldMk cId="4145129165" sldId="273"/>
        </pc:sldMkLst>
        <pc:spChg chg="mod">
          <ac:chgData name="Evert Van Bever" userId="f6869c4f-2183-409f-a8da-8e040f8ca474" providerId="ADAL" clId="{1F3079D5-E221-4A4E-B3C5-7CD49D6FDC94}" dt="2024-10-14T12:09:16.959" v="1209" actId="313"/>
          <ac:spMkLst>
            <pc:docMk/>
            <pc:sldMk cId="4145129165" sldId="273"/>
            <ac:spMk id="2" creationId="{CF2A2C67-7BA2-F7F4-EB90-9ACE43FD6210}"/>
          </ac:spMkLst>
        </pc:spChg>
        <pc:spChg chg="mod">
          <ac:chgData name="Evert Van Bever" userId="f6869c4f-2183-409f-a8da-8e040f8ca474" providerId="ADAL" clId="{1F3079D5-E221-4A4E-B3C5-7CD49D6FDC94}" dt="2024-10-14T12:11:18.868" v="1257" actId="20577"/>
          <ac:spMkLst>
            <pc:docMk/>
            <pc:sldMk cId="4145129165" sldId="273"/>
            <ac:spMk id="4" creationId="{1C54BD82-EA33-A94A-2016-F4A991B95359}"/>
          </ac:spMkLst>
        </pc:spChg>
        <pc:spChg chg="add">
          <ac:chgData name="Evert Van Bever" userId="f6869c4f-2183-409f-a8da-8e040f8ca474" providerId="ADAL" clId="{1F3079D5-E221-4A4E-B3C5-7CD49D6FDC94}" dt="2024-10-14T12:09:22.425" v="1210"/>
          <ac:spMkLst>
            <pc:docMk/>
            <pc:sldMk cId="4145129165" sldId="273"/>
            <ac:spMk id="5" creationId="{69543243-2F08-D683-6CC1-D4B1067B4A1D}"/>
          </ac:spMkLst>
        </pc:spChg>
        <pc:spChg chg="add mod">
          <ac:chgData name="Evert Van Bever" userId="f6869c4f-2183-409f-a8da-8e040f8ca474" providerId="ADAL" clId="{1F3079D5-E221-4A4E-B3C5-7CD49D6FDC94}" dt="2024-11-05T14:13:07.882" v="4439" actId="1076"/>
          <ac:spMkLst>
            <pc:docMk/>
            <pc:sldMk cId="4145129165" sldId="273"/>
            <ac:spMk id="5" creationId="{E2DE81BA-1E11-6F79-33D7-A2AA86A2D935}"/>
          </ac:spMkLst>
        </pc:spChg>
        <pc:picChg chg="add">
          <ac:chgData name="Evert Van Bever" userId="f6869c4f-2183-409f-a8da-8e040f8ca474" providerId="ADAL" clId="{1F3079D5-E221-4A4E-B3C5-7CD49D6FDC94}" dt="2024-10-14T12:09:22.425" v="1210"/>
          <ac:picMkLst>
            <pc:docMk/>
            <pc:sldMk cId="4145129165" sldId="273"/>
            <ac:picMk id="4098" creationId="{280DDE5D-5502-325D-225E-8C9BE571F7CE}"/>
          </ac:picMkLst>
        </pc:picChg>
        <pc:picChg chg="add">
          <ac:chgData name="Evert Van Bever" userId="f6869c4f-2183-409f-a8da-8e040f8ca474" providerId="ADAL" clId="{1F3079D5-E221-4A4E-B3C5-7CD49D6FDC94}" dt="2024-10-14T12:09:22.425" v="1210"/>
          <ac:picMkLst>
            <pc:docMk/>
            <pc:sldMk cId="4145129165" sldId="273"/>
            <ac:picMk id="4099" creationId="{AF053AA2-0724-46B1-964A-F3FE7534DCB3}"/>
          </ac:picMkLst>
        </pc:picChg>
        <pc:picChg chg="add">
          <ac:chgData name="Evert Van Bever" userId="f6869c4f-2183-409f-a8da-8e040f8ca474" providerId="ADAL" clId="{1F3079D5-E221-4A4E-B3C5-7CD49D6FDC94}" dt="2024-10-14T12:09:22.425" v="1210"/>
          <ac:picMkLst>
            <pc:docMk/>
            <pc:sldMk cId="4145129165" sldId="273"/>
            <ac:picMk id="4100" creationId="{F9506B13-DAB0-02D7-3000-A1B7A7FBF385}"/>
          </ac:picMkLst>
        </pc:picChg>
        <pc:picChg chg="add mod">
          <ac:chgData name="Evert Van Bever" userId="f6869c4f-2183-409f-a8da-8e040f8ca474" providerId="ADAL" clId="{1F3079D5-E221-4A4E-B3C5-7CD49D6FDC94}" dt="2024-10-14T12:12:48.652" v="1271" actId="14100"/>
          <ac:picMkLst>
            <pc:docMk/>
            <pc:sldMk cId="4145129165" sldId="273"/>
            <ac:picMk id="4102" creationId="{DFF9DE6F-805E-9304-9550-E7407A7036DA}"/>
          </ac:picMkLst>
        </pc:picChg>
      </pc:sldChg>
      <pc:sldChg chg="addSp delSp modSp new mod modAnim">
        <pc:chgData name="Evert Van Bever" userId="f6869c4f-2183-409f-a8da-8e040f8ca474" providerId="ADAL" clId="{1F3079D5-E221-4A4E-B3C5-7CD49D6FDC94}" dt="2024-11-07T11:21:09.606" v="4641" actId="170"/>
        <pc:sldMkLst>
          <pc:docMk/>
          <pc:sldMk cId="1826378380" sldId="274"/>
        </pc:sldMkLst>
        <pc:spChg chg="mod">
          <ac:chgData name="Evert Van Bever" userId="f6869c4f-2183-409f-a8da-8e040f8ca474" providerId="ADAL" clId="{1F3079D5-E221-4A4E-B3C5-7CD49D6FDC94}" dt="2024-10-14T12:18:33.780" v="1290" actId="20577"/>
          <ac:spMkLst>
            <pc:docMk/>
            <pc:sldMk cId="1826378380" sldId="274"/>
            <ac:spMk id="2" creationId="{ED48CA1A-CE8A-B2F1-154E-D712FB9C6615}"/>
          </ac:spMkLst>
        </pc:spChg>
        <pc:spChg chg="mod">
          <ac:chgData name="Evert Van Bever" userId="f6869c4f-2183-409f-a8da-8e040f8ca474" providerId="ADAL" clId="{1F3079D5-E221-4A4E-B3C5-7CD49D6FDC94}" dt="2024-10-14T12:18:53.179" v="1337" actId="790"/>
          <ac:spMkLst>
            <pc:docMk/>
            <pc:sldMk cId="1826378380" sldId="274"/>
            <ac:spMk id="3" creationId="{EC9D07B6-6287-E74F-7C45-9D4250EDA000}"/>
          </ac:spMkLst>
        </pc:spChg>
        <pc:spChg chg="mod">
          <ac:chgData name="Evert Van Bever" userId="f6869c4f-2183-409f-a8da-8e040f8ca474" providerId="ADAL" clId="{1F3079D5-E221-4A4E-B3C5-7CD49D6FDC94}" dt="2024-10-14T12:19:36.414" v="1427" actId="5793"/>
          <ac:spMkLst>
            <pc:docMk/>
            <pc:sldMk cId="1826378380" sldId="274"/>
            <ac:spMk id="4" creationId="{B83FADEE-DC47-1660-2546-07CA2459F184}"/>
          </ac:spMkLst>
        </pc:spChg>
        <pc:spChg chg="add mod">
          <ac:chgData name="Evert Van Bever" userId="f6869c4f-2183-409f-a8da-8e040f8ca474" providerId="ADAL" clId="{1F3079D5-E221-4A4E-B3C5-7CD49D6FDC94}" dt="2024-10-14T12:21:41.388" v="1444" actId="207"/>
          <ac:spMkLst>
            <pc:docMk/>
            <pc:sldMk cId="1826378380" sldId="274"/>
            <ac:spMk id="5" creationId="{89E2189A-5B90-DF0D-78F6-3A0B69C0A46E}"/>
          </ac:spMkLst>
        </pc:spChg>
        <pc:spChg chg="add del">
          <ac:chgData name="Evert Van Bever" userId="f6869c4f-2183-409f-a8da-8e040f8ca474" providerId="ADAL" clId="{1F3079D5-E221-4A4E-B3C5-7CD49D6FDC94}" dt="2024-10-14T12:26:42.658" v="1488" actId="22"/>
          <ac:spMkLst>
            <pc:docMk/>
            <pc:sldMk cId="1826378380" sldId="274"/>
            <ac:spMk id="7" creationId="{94590BA7-5DE3-D28A-5B88-D4F600EBF401}"/>
          </ac:spMkLst>
        </pc:spChg>
        <pc:spChg chg="add mod ord">
          <ac:chgData name="Evert Van Bever" userId="f6869c4f-2183-409f-a8da-8e040f8ca474" providerId="ADAL" clId="{1F3079D5-E221-4A4E-B3C5-7CD49D6FDC94}" dt="2024-11-07T11:21:09.606" v="4641" actId="170"/>
          <ac:spMkLst>
            <pc:docMk/>
            <pc:sldMk cId="1826378380" sldId="274"/>
            <ac:spMk id="8" creationId="{A9F7C082-80B0-0A0C-512A-BF5BD651360B}"/>
          </ac:spMkLst>
        </pc:spChg>
        <pc:picChg chg="add mod">
          <ac:chgData name="Evert Van Bever" userId="f6869c4f-2183-409f-a8da-8e040f8ca474" providerId="ADAL" clId="{1F3079D5-E221-4A4E-B3C5-7CD49D6FDC94}" dt="2024-11-04T09:08:50.054" v="3860" actId="1076"/>
          <ac:picMkLst>
            <pc:docMk/>
            <pc:sldMk cId="1826378380" sldId="274"/>
            <ac:picMk id="1026" creationId="{9995CE8E-1650-40C7-27AB-30238B021DDD}"/>
          </ac:picMkLst>
        </pc:picChg>
        <pc:picChg chg="add mod">
          <ac:chgData name="Evert Van Bever" userId="f6869c4f-2183-409f-a8da-8e040f8ca474" providerId="ADAL" clId="{1F3079D5-E221-4A4E-B3C5-7CD49D6FDC94}" dt="2024-11-04T09:14:43.693" v="3863" actId="1076"/>
          <ac:picMkLst>
            <pc:docMk/>
            <pc:sldMk cId="1826378380" sldId="274"/>
            <ac:picMk id="1028" creationId="{DF777DC2-3E5D-EE67-D036-9314ACA0EF1D}"/>
          </ac:picMkLst>
        </pc:picChg>
        <pc:picChg chg="add mod">
          <ac:chgData name="Evert Van Bever" userId="f6869c4f-2183-409f-a8da-8e040f8ca474" providerId="ADAL" clId="{1F3079D5-E221-4A4E-B3C5-7CD49D6FDC94}" dt="2024-10-14T12:20:01.876" v="1432" actId="1076"/>
          <ac:picMkLst>
            <pc:docMk/>
            <pc:sldMk cId="1826378380" sldId="274"/>
            <ac:picMk id="5122" creationId="{906A6927-A892-01E6-9149-D024D2331FCD}"/>
          </ac:picMkLst>
        </pc:picChg>
        <pc:picChg chg="add mod">
          <ac:chgData name="Evert Van Bever" userId="f6869c4f-2183-409f-a8da-8e040f8ca474" providerId="ADAL" clId="{1F3079D5-E221-4A4E-B3C5-7CD49D6FDC94}" dt="2024-10-14T12:21:25.610" v="1440" actId="1076"/>
          <ac:picMkLst>
            <pc:docMk/>
            <pc:sldMk cId="1826378380" sldId="274"/>
            <ac:picMk id="5124" creationId="{A795E7CA-BB78-A0A7-C33D-244EA9D8CA7B}"/>
          </ac:picMkLst>
        </pc:picChg>
        <pc:picChg chg="add mod">
          <ac:chgData name="Evert Van Bever" userId="f6869c4f-2183-409f-a8da-8e040f8ca474" providerId="ADAL" clId="{1F3079D5-E221-4A4E-B3C5-7CD49D6FDC94}" dt="2024-10-14T12:22:16.834" v="1450" actId="1076"/>
          <ac:picMkLst>
            <pc:docMk/>
            <pc:sldMk cId="1826378380" sldId="274"/>
            <ac:picMk id="5126" creationId="{56ACC531-4457-C8E3-4C3B-7F81C00614A1}"/>
          </ac:picMkLst>
        </pc:picChg>
        <pc:picChg chg="add mod">
          <ac:chgData name="Evert Van Bever" userId="f6869c4f-2183-409f-a8da-8e040f8ca474" providerId="ADAL" clId="{1F3079D5-E221-4A4E-B3C5-7CD49D6FDC94}" dt="2024-10-14T12:22:57.140" v="1455" actId="1076"/>
          <ac:picMkLst>
            <pc:docMk/>
            <pc:sldMk cId="1826378380" sldId="274"/>
            <ac:picMk id="5128" creationId="{183EE4D3-7B9B-9AB0-AB35-385B0393CBF2}"/>
          </ac:picMkLst>
        </pc:picChg>
        <pc:picChg chg="add mod">
          <ac:chgData name="Evert Van Bever" userId="f6869c4f-2183-409f-a8da-8e040f8ca474" providerId="ADAL" clId="{1F3079D5-E221-4A4E-B3C5-7CD49D6FDC94}" dt="2024-10-14T12:23:45.002" v="1461" actId="1076"/>
          <ac:picMkLst>
            <pc:docMk/>
            <pc:sldMk cId="1826378380" sldId="274"/>
            <ac:picMk id="5130" creationId="{92A835E7-0A61-83A4-2306-C702F2B58936}"/>
          </ac:picMkLst>
        </pc:picChg>
        <pc:picChg chg="add mod">
          <ac:chgData name="Evert Van Bever" userId="f6869c4f-2183-409f-a8da-8e040f8ca474" providerId="ADAL" clId="{1F3079D5-E221-4A4E-B3C5-7CD49D6FDC94}" dt="2024-10-14T12:25:10.249" v="1480" actId="1076"/>
          <ac:picMkLst>
            <pc:docMk/>
            <pc:sldMk cId="1826378380" sldId="274"/>
            <ac:picMk id="5132" creationId="{B8D63D33-9DE2-0E88-1733-2133C5481B5E}"/>
          </ac:picMkLst>
        </pc:picChg>
        <pc:picChg chg="add mod">
          <ac:chgData name="Evert Van Bever" userId="f6869c4f-2183-409f-a8da-8e040f8ca474" providerId="ADAL" clId="{1F3079D5-E221-4A4E-B3C5-7CD49D6FDC94}" dt="2024-10-14T12:25:08.009" v="1479" actId="1076"/>
          <ac:picMkLst>
            <pc:docMk/>
            <pc:sldMk cId="1826378380" sldId="274"/>
            <ac:picMk id="5134" creationId="{35AFE5D1-F9FC-B06A-447F-FD340C491C19}"/>
          </ac:picMkLst>
        </pc:picChg>
        <pc:picChg chg="add mod">
          <ac:chgData name="Evert Van Bever" userId="f6869c4f-2183-409f-a8da-8e040f8ca474" providerId="ADAL" clId="{1F3079D5-E221-4A4E-B3C5-7CD49D6FDC94}" dt="2024-10-14T12:27:22.881" v="1496" actId="1076"/>
          <ac:picMkLst>
            <pc:docMk/>
            <pc:sldMk cId="1826378380" sldId="274"/>
            <ac:picMk id="5136" creationId="{45EE34FD-541F-D44B-0270-05CAD9031E54}"/>
          </ac:picMkLst>
        </pc:picChg>
        <pc:picChg chg="add mod">
          <ac:chgData name="Evert Van Bever" userId="f6869c4f-2183-409f-a8da-8e040f8ca474" providerId="ADAL" clId="{1F3079D5-E221-4A4E-B3C5-7CD49D6FDC94}" dt="2024-10-14T12:26:23.938" v="1486" actId="1076"/>
          <ac:picMkLst>
            <pc:docMk/>
            <pc:sldMk cId="1826378380" sldId="274"/>
            <ac:picMk id="5138" creationId="{A82B36D8-24E3-D087-7378-6C1064186C72}"/>
          </ac:picMkLst>
        </pc:picChg>
        <pc:picChg chg="add mod">
          <ac:chgData name="Evert Van Bever" userId="f6869c4f-2183-409f-a8da-8e040f8ca474" providerId="ADAL" clId="{1F3079D5-E221-4A4E-B3C5-7CD49D6FDC94}" dt="2024-10-14T12:26:51.523" v="1491" actId="1076"/>
          <ac:picMkLst>
            <pc:docMk/>
            <pc:sldMk cId="1826378380" sldId="274"/>
            <ac:picMk id="5140" creationId="{E028A1FE-A571-7984-9A38-502E7AB1D5F0}"/>
          </ac:picMkLst>
        </pc:picChg>
        <pc:picChg chg="add mod">
          <ac:chgData name="Evert Van Bever" userId="f6869c4f-2183-409f-a8da-8e040f8ca474" providerId="ADAL" clId="{1F3079D5-E221-4A4E-B3C5-7CD49D6FDC94}" dt="2024-10-14T12:27:20.305" v="1495" actId="1076"/>
          <ac:picMkLst>
            <pc:docMk/>
            <pc:sldMk cId="1826378380" sldId="274"/>
            <ac:picMk id="5142" creationId="{00598910-55A4-1BA0-4233-45916DB27F0B}"/>
          </ac:picMkLst>
        </pc:picChg>
        <pc:picChg chg="add mod">
          <ac:chgData name="Evert Van Bever" userId="f6869c4f-2183-409f-a8da-8e040f8ca474" providerId="ADAL" clId="{1F3079D5-E221-4A4E-B3C5-7CD49D6FDC94}" dt="2024-10-14T12:27:51.840" v="1499" actId="1076"/>
          <ac:picMkLst>
            <pc:docMk/>
            <pc:sldMk cId="1826378380" sldId="274"/>
            <ac:picMk id="5144" creationId="{6F081176-2C5D-5686-499A-DC02A4AE02B4}"/>
          </ac:picMkLst>
        </pc:picChg>
        <pc:picChg chg="add mod">
          <ac:chgData name="Evert Van Bever" userId="f6869c4f-2183-409f-a8da-8e040f8ca474" providerId="ADAL" clId="{1F3079D5-E221-4A4E-B3C5-7CD49D6FDC94}" dt="2024-10-14T12:28:14.371" v="1503" actId="1076"/>
          <ac:picMkLst>
            <pc:docMk/>
            <pc:sldMk cId="1826378380" sldId="274"/>
            <ac:picMk id="5146" creationId="{BB4FB6EC-B3A8-09E6-2B96-CF92F6E23B75}"/>
          </ac:picMkLst>
        </pc:picChg>
      </pc:sldChg>
      <pc:sldChg chg="modSp new mod">
        <pc:chgData name="Evert Van Bever" userId="f6869c4f-2183-409f-a8da-8e040f8ca474" providerId="ADAL" clId="{1F3079D5-E221-4A4E-B3C5-7CD49D6FDC94}" dt="2024-10-14T12:40:29.929" v="1584" actId="5793"/>
        <pc:sldMkLst>
          <pc:docMk/>
          <pc:sldMk cId="371782217" sldId="275"/>
        </pc:sldMkLst>
        <pc:spChg chg="mod">
          <ac:chgData name="Evert Van Bever" userId="f6869c4f-2183-409f-a8da-8e040f8ca474" providerId="ADAL" clId="{1F3079D5-E221-4A4E-B3C5-7CD49D6FDC94}" dt="2024-10-14T12:33:55.355" v="1559" actId="790"/>
          <ac:spMkLst>
            <pc:docMk/>
            <pc:sldMk cId="371782217" sldId="275"/>
            <ac:spMk id="2" creationId="{B1626810-5FBC-E687-7878-F6CB99B8ACD8}"/>
          </ac:spMkLst>
        </pc:spChg>
        <pc:spChg chg="mod">
          <ac:chgData name="Evert Van Bever" userId="f6869c4f-2183-409f-a8da-8e040f8ca474" providerId="ADAL" clId="{1F3079D5-E221-4A4E-B3C5-7CD49D6FDC94}" dt="2024-10-14T12:40:29.929" v="1584" actId="5793"/>
          <ac:spMkLst>
            <pc:docMk/>
            <pc:sldMk cId="371782217" sldId="275"/>
            <ac:spMk id="4" creationId="{E8872273-CFAD-ADF9-3005-05F81D2EEB2E}"/>
          </ac:spMkLst>
        </pc:spChg>
      </pc:sldChg>
      <pc:sldChg chg="modSp new mod">
        <pc:chgData name="Evert Van Bever" userId="f6869c4f-2183-409f-a8da-8e040f8ca474" providerId="ADAL" clId="{1F3079D5-E221-4A4E-B3C5-7CD49D6FDC94}" dt="2024-10-14T12:41:50.787" v="1612" actId="790"/>
        <pc:sldMkLst>
          <pc:docMk/>
          <pc:sldMk cId="2919970526" sldId="276"/>
        </pc:sldMkLst>
        <pc:spChg chg="mod">
          <ac:chgData name="Evert Van Bever" userId="f6869c4f-2183-409f-a8da-8e040f8ca474" providerId="ADAL" clId="{1F3079D5-E221-4A4E-B3C5-7CD49D6FDC94}" dt="2024-10-14T12:41:50.787" v="1612" actId="790"/>
          <ac:spMkLst>
            <pc:docMk/>
            <pc:sldMk cId="2919970526" sldId="276"/>
            <ac:spMk id="2" creationId="{9B6A36F4-4016-6FAB-DF5C-CA9D3539EE3C}"/>
          </ac:spMkLst>
        </pc:spChg>
        <pc:spChg chg="mod">
          <ac:chgData name="Evert Van Bever" userId="f6869c4f-2183-409f-a8da-8e040f8ca474" providerId="ADAL" clId="{1F3079D5-E221-4A4E-B3C5-7CD49D6FDC94}" dt="2024-10-14T12:41:19.915" v="1611" actId="20577"/>
          <ac:spMkLst>
            <pc:docMk/>
            <pc:sldMk cId="2919970526" sldId="276"/>
            <ac:spMk id="4" creationId="{684766F0-476A-8169-421D-2EDE17B82BBA}"/>
          </ac:spMkLst>
        </pc:spChg>
      </pc:sldChg>
      <pc:sldChg chg="addSp delSp modSp new del mod">
        <pc:chgData name="Evert Van Bever" userId="f6869c4f-2183-409f-a8da-8e040f8ca474" providerId="ADAL" clId="{1F3079D5-E221-4A4E-B3C5-7CD49D6FDC94}" dt="2024-10-14T12:53:38.566" v="1720" actId="2696"/>
        <pc:sldMkLst>
          <pc:docMk/>
          <pc:sldMk cId="2500205161" sldId="277"/>
        </pc:sldMkLst>
        <pc:spChg chg="del mod">
          <ac:chgData name="Evert Van Bever" userId="f6869c4f-2183-409f-a8da-8e040f8ca474" providerId="ADAL" clId="{1F3079D5-E221-4A4E-B3C5-7CD49D6FDC94}" dt="2024-10-14T12:52:19.190" v="1708" actId="21"/>
          <ac:spMkLst>
            <pc:docMk/>
            <pc:sldMk cId="2500205161" sldId="277"/>
            <ac:spMk id="2" creationId="{8632685B-0612-0BFE-C629-6F83B1B70032}"/>
          </ac:spMkLst>
        </pc:spChg>
        <pc:spChg chg="add mod">
          <ac:chgData name="Evert Van Bever" userId="f6869c4f-2183-409f-a8da-8e040f8ca474" providerId="ADAL" clId="{1F3079D5-E221-4A4E-B3C5-7CD49D6FDC94}" dt="2024-10-14T12:52:19.216" v="1709" actId="27636"/>
          <ac:spMkLst>
            <pc:docMk/>
            <pc:sldMk cId="2500205161" sldId="277"/>
            <ac:spMk id="6" creationId="{5E553207-4C66-1FD2-ED1B-D1FE0479AF3C}"/>
          </ac:spMkLst>
        </pc:spChg>
      </pc:sldChg>
      <pc:sldChg chg="addSp delSp modSp new mod modAnim">
        <pc:chgData name="Evert Van Bever" userId="f6869c4f-2183-409f-a8da-8e040f8ca474" providerId="ADAL" clId="{1F3079D5-E221-4A4E-B3C5-7CD49D6FDC94}" dt="2024-10-14T13:29:30.177" v="1731" actId="1076"/>
        <pc:sldMkLst>
          <pc:docMk/>
          <pc:sldMk cId="1350399068" sldId="278"/>
        </pc:sldMkLst>
        <pc:spChg chg="del mod">
          <ac:chgData name="Evert Van Bever" userId="f6869c4f-2183-409f-a8da-8e040f8ca474" providerId="ADAL" clId="{1F3079D5-E221-4A4E-B3C5-7CD49D6FDC94}" dt="2024-10-14T13:28:03.417" v="1721"/>
          <ac:spMkLst>
            <pc:docMk/>
            <pc:sldMk cId="1350399068" sldId="278"/>
            <ac:spMk id="2" creationId="{278EA2C9-3D29-B2B1-3D0C-39F1FB57654D}"/>
          </ac:spMkLst>
        </pc:spChg>
        <pc:spChg chg="add mod">
          <ac:chgData name="Evert Van Bever" userId="f6869c4f-2183-409f-a8da-8e040f8ca474" providerId="ADAL" clId="{1F3079D5-E221-4A4E-B3C5-7CD49D6FDC94}" dt="2024-10-14T12:52:28.001" v="1712" actId="1076"/>
          <ac:spMkLst>
            <pc:docMk/>
            <pc:sldMk cId="1350399068" sldId="278"/>
            <ac:spMk id="3" creationId="{8632685B-0612-0BFE-C629-6F83B1B70032}"/>
          </ac:spMkLst>
        </pc:spChg>
        <pc:picChg chg="add mod">
          <ac:chgData name="Evert Van Bever" userId="f6869c4f-2183-409f-a8da-8e040f8ca474" providerId="ADAL" clId="{1F3079D5-E221-4A4E-B3C5-7CD49D6FDC94}" dt="2024-10-14T13:28:53.887" v="1724" actId="1076"/>
          <ac:picMkLst>
            <pc:docMk/>
            <pc:sldMk cId="1350399068" sldId="278"/>
            <ac:picMk id="6146" creationId="{580D8DC9-F13B-7886-7AD6-679FA2E941A5}"/>
          </ac:picMkLst>
        </pc:picChg>
        <pc:picChg chg="add mod">
          <ac:chgData name="Evert Van Bever" userId="f6869c4f-2183-409f-a8da-8e040f8ca474" providerId="ADAL" clId="{1F3079D5-E221-4A4E-B3C5-7CD49D6FDC94}" dt="2024-10-14T13:28:53.887" v="1724" actId="1076"/>
          <ac:picMkLst>
            <pc:docMk/>
            <pc:sldMk cId="1350399068" sldId="278"/>
            <ac:picMk id="6148" creationId="{CCD38B0A-2D3C-ED25-C1E6-23DF9FD6048F}"/>
          </ac:picMkLst>
        </pc:picChg>
        <pc:picChg chg="add mod">
          <ac:chgData name="Evert Van Bever" userId="f6869c4f-2183-409f-a8da-8e040f8ca474" providerId="ADAL" clId="{1F3079D5-E221-4A4E-B3C5-7CD49D6FDC94}" dt="2024-10-14T13:29:30.177" v="1731" actId="1076"/>
          <ac:picMkLst>
            <pc:docMk/>
            <pc:sldMk cId="1350399068" sldId="278"/>
            <ac:picMk id="6150" creationId="{E500889B-5C8D-D7B6-1CF4-B9298A324CCB}"/>
          </ac:picMkLst>
        </pc:picChg>
      </pc:sldChg>
      <pc:sldChg chg="new del">
        <pc:chgData name="Evert Van Bever" userId="f6869c4f-2183-409f-a8da-8e040f8ca474" providerId="ADAL" clId="{1F3079D5-E221-4A4E-B3C5-7CD49D6FDC94}" dt="2024-10-14T12:51:58.094" v="1706" actId="680"/>
        <pc:sldMkLst>
          <pc:docMk/>
          <pc:sldMk cId="3481936885" sldId="278"/>
        </pc:sldMkLst>
      </pc:sldChg>
      <pc:sldChg chg="modSp new mod">
        <pc:chgData name="Evert Van Bever" userId="f6869c4f-2183-409f-a8da-8e040f8ca474" providerId="ADAL" clId="{1F3079D5-E221-4A4E-B3C5-7CD49D6FDC94}" dt="2024-10-14T13:35:07.925" v="1769" actId="121"/>
        <pc:sldMkLst>
          <pc:docMk/>
          <pc:sldMk cId="1563553893" sldId="279"/>
        </pc:sldMkLst>
        <pc:spChg chg="mod">
          <ac:chgData name="Evert Van Bever" userId="f6869c4f-2183-409f-a8da-8e040f8ca474" providerId="ADAL" clId="{1F3079D5-E221-4A4E-B3C5-7CD49D6FDC94}" dt="2024-10-14T13:30:20.452" v="1747" actId="20577"/>
          <ac:spMkLst>
            <pc:docMk/>
            <pc:sldMk cId="1563553893" sldId="279"/>
            <ac:spMk id="2" creationId="{AA12E833-798A-9776-3D1D-F07D59A686A7}"/>
          </ac:spMkLst>
        </pc:spChg>
        <pc:spChg chg="mod">
          <ac:chgData name="Evert Van Bever" userId="f6869c4f-2183-409f-a8da-8e040f8ca474" providerId="ADAL" clId="{1F3079D5-E221-4A4E-B3C5-7CD49D6FDC94}" dt="2024-10-14T13:34:29.322" v="1759" actId="5793"/>
          <ac:spMkLst>
            <pc:docMk/>
            <pc:sldMk cId="1563553893" sldId="279"/>
            <ac:spMk id="3" creationId="{78754295-60B2-3A14-DE99-7E7CB4132573}"/>
          </ac:spMkLst>
        </pc:spChg>
        <pc:spChg chg="mod">
          <ac:chgData name="Evert Van Bever" userId="f6869c4f-2183-409f-a8da-8e040f8ca474" providerId="ADAL" clId="{1F3079D5-E221-4A4E-B3C5-7CD49D6FDC94}" dt="2024-10-14T13:35:07.925" v="1769" actId="121"/>
          <ac:spMkLst>
            <pc:docMk/>
            <pc:sldMk cId="1563553893" sldId="279"/>
            <ac:spMk id="4" creationId="{6C038ABE-E0A4-7D0A-F7F5-8B12E0B8FEED}"/>
          </ac:spMkLst>
        </pc:spChg>
      </pc:sldChg>
      <pc:sldChg chg="modSp new mod">
        <pc:chgData name="Evert Van Bever" userId="f6869c4f-2183-409f-a8da-8e040f8ca474" providerId="ADAL" clId="{1F3079D5-E221-4A4E-B3C5-7CD49D6FDC94}" dt="2024-10-14T13:36:09.963" v="1787" actId="121"/>
        <pc:sldMkLst>
          <pc:docMk/>
          <pc:sldMk cId="2027726571" sldId="280"/>
        </pc:sldMkLst>
        <pc:spChg chg="mod">
          <ac:chgData name="Evert Van Bever" userId="f6869c4f-2183-409f-a8da-8e040f8ca474" providerId="ADAL" clId="{1F3079D5-E221-4A4E-B3C5-7CD49D6FDC94}" dt="2024-10-14T13:35:48.656" v="1781" actId="20577"/>
          <ac:spMkLst>
            <pc:docMk/>
            <pc:sldMk cId="2027726571" sldId="280"/>
            <ac:spMk id="2" creationId="{306D584D-58A6-96B6-0E89-FE8C7FFD966B}"/>
          </ac:spMkLst>
        </pc:spChg>
        <pc:spChg chg="mod">
          <ac:chgData name="Evert Van Bever" userId="f6869c4f-2183-409f-a8da-8e040f8ca474" providerId="ADAL" clId="{1F3079D5-E221-4A4E-B3C5-7CD49D6FDC94}" dt="2024-10-14T13:36:09.963" v="1787" actId="121"/>
          <ac:spMkLst>
            <pc:docMk/>
            <pc:sldMk cId="2027726571" sldId="280"/>
            <ac:spMk id="4" creationId="{42670183-EED6-5E12-A9DA-1CC449A302D9}"/>
          </ac:spMkLst>
        </pc:spChg>
      </pc:sldChg>
      <pc:sldChg chg="addSp delSp modSp add mod">
        <pc:chgData name="Evert Van Bever" userId="f6869c4f-2183-409f-a8da-8e040f8ca474" providerId="ADAL" clId="{1F3079D5-E221-4A4E-B3C5-7CD49D6FDC94}" dt="2024-10-14T13:45:12.058" v="1832" actId="790"/>
        <pc:sldMkLst>
          <pc:docMk/>
          <pc:sldMk cId="973773665" sldId="281"/>
        </pc:sldMkLst>
        <pc:spChg chg="mod">
          <ac:chgData name="Evert Van Bever" userId="f6869c4f-2183-409f-a8da-8e040f8ca474" providerId="ADAL" clId="{1F3079D5-E221-4A4E-B3C5-7CD49D6FDC94}" dt="2024-10-14T13:45:12.058" v="1832" actId="790"/>
          <ac:spMkLst>
            <pc:docMk/>
            <pc:sldMk cId="973773665" sldId="281"/>
            <ac:spMk id="2" creationId="{AA12E833-798A-9776-3D1D-F07D59A686A7}"/>
          </ac:spMkLst>
        </pc:spChg>
        <pc:spChg chg="mod">
          <ac:chgData name="Evert Van Bever" userId="f6869c4f-2183-409f-a8da-8e040f8ca474" providerId="ADAL" clId="{1F3079D5-E221-4A4E-B3C5-7CD49D6FDC94}" dt="2024-10-14T13:45:07.369" v="1831" actId="790"/>
          <ac:spMkLst>
            <pc:docMk/>
            <pc:sldMk cId="973773665" sldId="281"/>
            <ac:spMk id="3" creationId="{78754295-60B2-3A14-DE99-7E7CB4132573}"/>
          </ac:spMkLst>
        </pc:spChg>
        <pc:spChg chg="add del mod">
          <ac:chgData name="Evert Van Bever" userId="f6869c4f-2183-409f-a8da-8e040f8ca474" providerId="ADAL" clId="{1F3079D5-E221-4A4E-B3C5-7CD49D6FDC94}" dt="2024-10-14T13:44:58.129" v="1830" actId="207"/>
          <ac:spMkLst>
            <pc:docMk/>
            <pc:sldMk cId="973773665" sldId="281"/>
            <ac:spMk id="4" creationId="{6C038ABE-E0A4-7D0A-F7F5-8B12E0B8FEED}"/>
          </ac:spMkLst>
        </pc:spChg>
        <pc:picChg chg="add mod">
          <ac:chgData name="Evert Van Bever" userId="f6869c4f-2183-409f-a8da-8e040f8ca474" providerId="ADAL" clId="{1F3079D5-E221-4A4E-B3C5-7CD49D6FDC94}" dt="2024-10-14T13:44:18.744" v="1826" actId="1076"/>
          <ac:picMkLst>
            <pc:docMk/>
            <pc:sldMk cId="973773665" sldId="281"/>
            <ac:picMk id="7170" creationId="{014D15B2-5CE9-0CC6-81E4-5C466E16113A}"/>
          </ac:picMkLst>
        </pc:picChg>
      </pc:sldChg>
      <pc:sldChg chg="addSp modSp new mod">
        <pc:chgData name="Evert Van Bever" userId="f6869c4f-2183-409f-a8da-8e040f8ca474" providerId="ADAL" clId="{1F3079D5-E221-4A4E-B3C5-7CD49D6FDC94}" dt="2024-10-14T13:50:03.055" v="1966" actId="1076"/>
        <pc:sldMkLst>
          <pc:docMk/>
          <pc:sldMk cId="3389217855" sldId="282"/>
        </pc:sldMkLst>
        <pc:spChg chg="mod">
          <ac:chgData name="Evert Van Bever" userId="f6869c4f-2183-409f-a8da-8e040f8ca474" providerId="ADAL" clId="{1F3079D5-E221-4A4E-B3C5-7CD49D6FDC94}" dt="2024-10-14T13:48:06.114" v="1872" actId="313"/>
          <ac:spMkLst>
            <pc:docMk/>
            <pc:sldMk cId="3389217855" sldId="282"/>
            <ac:spMk id="2" creationId="{804270F3-2681-A53F-8772-A3928F6168BF}"/>
          </ac:spMkLst>
        </pc:spChg>
        <pc:spChg chg="mod">
          <ac:chgData name="Evert Van Bever" userId="f6869c4f-2183-409f-a8da-8e040f8ca474" providerId="ADAL" clId="{1F3079D5-E221-4A4E-B3C5-7CD49D6FDC94}" dt="2024-10-14T13:49:33.457" v="1962" actId="20577"/>
          <ac:spMkLst>
            <pc:docMk/>
            <pc:sldMk cId="3389217855" sldId="282"/>
            <ac:spMk id="4" creationId="{D9ED80F4-14EA-5C3B-FF1B-9EDFFA75FBF6}"/>
          </ac:spMkLst>
        </pc:spChg>
        <pc:picChg chg="add mod">
          <ac:chgData name="Evert Van Bever" userId="f6869c4f-2183-409f-a8da-8e040f8ca474" providerId="ADAL" clId="{1F3079D5-E221-4A4E-B3C5-7CD49D6FDC94}" dt="2024-10-14T13:49:45.049" v="1964" actId="1076"/>
          <ac:picMkLst>
            <pc:docMk/>
            <pc:sldMk cId="3389217855" sldId="282"/>
            <ac:picMk id="8194" creationId="{1E5C781D-8ACC-73FC-0C91-365309E2DE5E}"/>
          </ac:picMkLst>
        </pc:picChg>
        <pc:picChg chg="add mod">
          <ac:chgData name="Evert Van Bever" userId="f6869c4f-2183-409f-a8da-8e040f8ca474" providerId="ADAL" clId="{1F3079D5-E221-4A4E-B3C5-7CD49D6FDC94}" dt="2024-10-14T13:50:03.055" v="1966" actId="1076"/>
          <ac:picMkLst>
            <pc:docMk/>
            <pc:sldMk cId="3389217855" sldId="282"/>
            <ac:picMk id="8196" creationId="{A23D4703-F048-99A6-66C1-A853E945E1AF}"/>
          </ac:picMkLst>
        </pc:picChg>
      </pc:sldChg>
      <pc:sldChg chg="addSp modSp new mod">
        <pc:chgData name="Evert Van Bever" userId="f6869c4f-2183-409f-a8da-8e040f8ca474" providerId="ADAL" clId="{1F3079D5-E221-4A4E-B3C5-7CD49D6FDC94}" dt="2024-10-14T13:55:21.129" v="2026" actId="27636"/>
        <pc:sldMkLst>
          <pc:docMk/>
          <pc:sldMk cId="2717810282" sldId="283"/>
        </pc:sldMkLst>
        <pc:spChg chg="mod">
          <ac:chgData name="Evert Van Bever" userId="f6869c4f-2183-409f-a8da-8e040f8ca474" providerId="ADAL" clId="{1F3079D5-E221-4A4E-B3C5-7CD49D6FDC94}" dt="2024-10-14T13:50:31.150" v="1980" actId="20577"/>
          <ac:spMkLst>
            <pc:docMk/>
            <pc:sldMk cId="2717810282" sldId="283"/>
            <ac:spMk id="2" creationId="{A3EB752E-7725-3F9B-4494-44BBB454A0FC}"/>
          </ac:spMkLst>
        </pc:spChg>
        <pc:spChg chg="mod">
          <ac:chgData name="Evert Van Bever" userId="f6869c4f-2183-409f-a8da-8e040f8ca474" providerId="ADAL" clId="{1F3079D5-E221-4A4E-B3C5-7CD49D6FDC94}" dt="2024-10-14T13:53:52.265" v="1995" actId="790"/>
          <ac:spMkLst>
            <pc:docMk/>
            <pc:sldMk cId="2717810282" sldId="283"/>
            <ac:spMk id="3" creationId="{3FEFCEF7-567D-1937-E4E6-BB072322DF5D}"/>
          </ac:spMkLst>
        </pc:spChg>
        <pc:spChg chg="mod">
          <ac:chgData name="Evert Van Bever" userId="f6869c4f-2183-409f-a8da-8e040f8ca474" providerId="ADAL" clId="{1F3079D5-E221-4A4E-B3C5-7CD49D6FDC94}" dt="2024-10-14T13:55:21.129" v="2026" actId="27636"/>
          <ac:spMkLst>
            <pc:docMk/>
            <pc:sldMk cId="2717810282" sldId="283"/>
            <ac:spMk id="4" creationId="{BF145D00-E964-32D6-744F-6C3EABB52501}"/>
          </ac:spMkLst>
        </pc:spChg>
        <pc:picChg chg="add mod">
          <ac:chgData name="Evert Van Bever" userId="f6869c4f-2183-409f-a8da-8e040f8ca474" providerId="ADAL" clId="{1F3079D5-E221-4A4E-B3C5-7CD49D6FDC94}" dt="2024-10-14T13:54:59.120" v="2003" actId="1076"/>
          <ac:picMkLst>
            <pc:docMk/>
            <pc:sldMk cId="2717810282" sldId="283"/>
            <ac:picMk id="9218" creationId="{B19A8242-79CF-62C8-D7B8-06CF1B3DC321}"/>
          </ac:picMkLst>
        </pc:picChg>
      </pc:sldChg>
      <pc:sldChg chg="addSp modSp new mod">
        <pc:chgData name="Evert Van Bever" userId="f6869c4f-2183-409f-a8da-8e040f8ca474" providerId="ADAL" clId="{1F3079D5-E221-4A4E-B3C5-7CD49D6FDC94}" dt="2024-10-14T14:08:37.622" v="2114" actId="14100"/>
        <pc:sldMkLst>
          <pc:docMk/>
          <pc:sldMk cId="486466017" sldId="284"/>
        </pc:sldMkLst>
        <pc:spChg chg="mod">
          <ac:chgData name="Evert Van Bever" userId="f6869c4f-2183-409f-a8da-8e040f8ca474" providerId="ADAL" clId="{1F3079D5-E221-4A4E-B3C5-7CD49D6FDC94}" dt="2024-10-14T14:06:30.041" v="2035" actId="20577"/>
          <ac:spMkLst>
            <pc:docMk/>
            <pc:sldMk cId="486466017" sldId="284"/>
            <ac:spMk id="2" creationId="{B7153A93-BB2F-1700-D96E-3BAB93D23713}"/>
          </ac:spMkLst>
        </pc:spChg>
        <pc:spChg chg="mod">
          <ac:chgData name="Evert Van Bever" userId="f6869c4f-2183-409f-a8da-8e040f8ca474" providerId="ADAL" clId="{1F3079D5-E221-4A4E-B3C5-7CD49D6FDC94}" dt="2024-10-14T14:06:41.680" v="2051" actId="20577"/>
          <ac:spMkLst>
            <pc:docMk/>
            <pc:sldMk cId="486466017" sldId="284"/>
            <ac:spMk id="3" creationId="{CA640B8A-860E-C9DF-BFE4-2936C35C2DE0}"/>
          </ac:spMkLst>
        </pc:spChg>
        <pc:spChg chg="mod">
          <ac:chgData name="Evert Van Bever" userId="f6869c4f-2183-409f-a8da-8e040f8ca474" providerId="ADAL" clId="{1F3079D5-E221-4A4E-B3C5-7CD49D6FDC94}" dt="2024-10-14T14:08:02.434" v="2110" actId="27636"/>
          <ac:spMkLst>
            <pc:docMk/>
            <pc:sldMk cId="486466017" sldId="284"/>
            <ac:spMk id="4" creationId="{6B89D0DE-C676-E0C3-CA6B-FD6B3702228B}"/>
          </ac:spMkLst>
        </pc:spChg>
        <pc:picChg chg="add mod">
          <ac:chgData name="Evert Van Bever" userId="f6869c4f-2183-409f-a8da-8e040f8ca474" providerId="ADAL" clId="{1F3079D5-E221-4A4E-B3C5-7CD49D6FDC94}" dt="2024-10-14T14:08:37.622" v="2114" actId="14100"/>
          <ac:picMkLst>
            <pc:docMk/>
            <pc:sldMk cId="486466017" sldId="284"/>
            <ac:picMk id="10242" creationId="{0651F0AD-D291-9D3C-6EFA-CC4A526F3CAE}"/>
          </ac:picMkLst>
        </pc:picChg>
      </pc:sldChg>
      <pc:sldChg chg="modSp new mod">
        <pc:chgData name="Evert Van Bever" userId="f6869c4f-2183-409f-a8da-8e040f8ca474" providerId="ADAL" clId="{1F3079D5-E221-4A4E-B3C5-7CD49D6FDC94}" dt="2024-10-14T14:12:27.707" v="2171" actId="113"/>
        <pc:sldMkLst>
          <pc:docMk/>
          <pc:sldMk cId="3244638557" sldId="285"/>
        </pc:sldMkLst>
        <pc:spChg chg="mod">
          <ac:chgData name="Evert Van Bever" userId="f6869c4f-2183-409f-a8da-8e040f8ca474" providerId="ADAL" clId="{1F3079D5-E221-4A4E-B3C5-7CD49D6FDC94}" dt="2024-10-14T14:11:25.057" v="2123" actId="20577"/>
          <ac:spMkLst>
            <pc:docMk/>
            <pc:sldMk cId="3244638557" sldId="285"/>
            <ac:spMk id="2" creationId="{32143FCA-10E2-B4A8-FAB1-4EF610C33BDA}"/>
          </ac:spMkLst>
        </pc:spChg>
        <pc:spChg chg="mod">
          <ac:chgData name="Evert Van Bever" userId="f6869c4f-2183-409f-a8da-8e040f8ca474" providerId="ADAL" clId="{1F3079D5-E221-4A4E-B3C5-7CD49D6FDC94}" dt="2024-10-14T14:11:31.887" v="2138" actId="20577"/>
          <ac:spMkLst>
            <pc:docMk/>
            <pc:sldMk cId="3244638557" sldId="285"/>
            <ac:spMk id="3" creationId="{BD5D22DE-70BC-667D-B0BA-EF374E1C0052}"/>
          </ac:spMkLst>
        </pc:spChg>
        <pc:spChg chg="mod">
          <ac:chgData name="Evert Van Bever" userId="f6869c4f-2183-409f-a8da-8e040f8ca474" providerId="ADAL" clId="{1F3079D5-E221-4A4E-B3C5-7CD49D6FDC94}" dt="2024-10-14T14:12:27.707" v="2171" actId="113"/>
          <ac:spMkLst>
            <pc:docMk/>
            <pc:sldMk cId="3244638557" sldId="285"/>
            <ac:spMk id="4" creationId="{2ED07092-5108-78F5-AD83-F927C48AF10F}"/>
          </ac:spMkLst>
        </pc:spChg>
      </pc:sldChg>
      <pc:sldChg chg="addSp delSp modSp new mod">
        <pc:chgData name="Evert Van Bever" userId="f6869c4f-2183-409f-a8da-8e040f8ca474" providerId="ADAL" clId="{1F3079D5-E221-4A4E-B3C5-7CD49D6FDC94}" dt="2024-10-14T14:16:06.153" v="2202" actId="20577"/>
        <pc:sldMkLst>
          <pc:docMk/>
          <pc:sldMk cId="462783085" sldId="286"/>
        </pc:sldMkLst>
        <pc:spChg chg="mod">
          <ac:chgData name="Evert Van Bever" userId="f6869c4f-2183-409f-a8da-8e040f8ca474" providerId="ADAL" clId="{1F3079D5-E221-4A4E-B3C5-7CD49D6FDC94}" dt="2024-10-14T14:12:50.875" v="2179" actId="20577"/>
          <ac:spMkLst>
            <pc:docMk/>
            <pc:sldMk cId="462783085" sldId="286"/>
            <ac:spMk id="2" creationId="{7D120A14-7B32-839D-9524-824431A805C6}"/>
          </ac:spMkLst>
        </pc:spChg>
        <pc:spChg chg="mod">
          <ac:chgData name="Evert Van Bever" userId="f6869c4f-2183-409f-a8da-8e040f8ca474" providerId="ADAL" clId="{1F3079D5-E221-4A4E-B3C5-7CD49D6FDC94}" dt="2024-10-14T14:15:27.198" v="2186" actId="5793"/>
          <ac:spMkLst>
            <pc:docMk/>
            <pc:sldMk cId="462783085" sldId="286"/>
            <ac:spMk id="3" creationId="{3375765F-86E7-CFF4-203F-237BAF9ECCE8}"/>
          </ac:spMkLst>
        </pc:spChg>
        <pc:spChg chg="add del mod">
          <ac:chgData name="Evert Van Bever" userId="f6869c4f-2183-409f-a8da-8e040f8ca474" providerId="ADAL" clId="{1F3079D5-E221-4A4E-B3C5-7CD49D6FDC94}" dt="2024-10-14T14:16:06.153" v="2202" actId="20577"/>
          <ac:spMkLst>
            <pc:docMk/>
            <pc:sldMk cId="462783085" sldId="286"/>
            <ac:spMk id="4" creationId="{13F487CB-BBCE-3A16-0DF6-025DB0EA0689}"/>
          </ac:spMkLst>
        </pc:spChg>
        <pc:spChg chg="add mod">
          <ac:chgData name="Evert Van Bever" userId="f6869c4f-2183-409f-a8da-8e040f8ca474" providerId="ADAL" clId="{1F3079D5-E221-4A4E-B3C5-7CD49D6FDC94}" dt="2024-10-14T14:15:38.719" v="2188"/>
          <ac:spMkLst>
            <pc:docMk/>
            <pc:sldMk cId="462783085" sldId="286"/>
            <ac:spMk id="5" creationId="{1F9C4141-F8A3-75BA-1684-90876F6AC391}"/>
          </ac:spMkLst>
        </pc:spChg>
      </pc:sldChg>
      <pc:sldChg chg="addSp delSp modSp add mod">
        <pc:chgData name="Evert Van Bever" userId="f6869c4f-2183-409f-a8da-8e040f8ca474" providerId="ADAL" clId="{1F3079D5-E221-4A4E-B3C5-7CD49D6FDC94}" dt="2024-10-14T14:35:32.878" v="2229" actId="1076"/>
        <pc:sldMkLst>
          <pc:docMk/>
          <pc:sldMk cId="868590747" sldId="287"/>
        </pc:sldMkLst>
        <pc:spChg chg="mod">
          <ac:chgData name="Evert Van Bever" userId="f6869c4f-2183-409f-a8da-8e040f8ca474" providerId="ADAL" clId="{1F3079D5-E221-4A4E-B3C5-7CD49D6FDC94}" dt="2024-10-14T14:34:24.923" v="2213" actId="5793"/>
          <ac:spMkLst>
            <pc:docMk/>
            <pc:sldMk cId="868590747" sldId="287"/>
            <ac:spMk id="3" creationId="{3375765F-86E7-CFF4-203F-237BAF9ECCE8}"/>
          </ac:spMkLst>
        </pc:spChg>
        <pc:spChg chg="add del mod">
          <ac:chgData name="Evert Van Bever" userId="f6869c4f-2183-409f-a8da-8e040f8ca474" providerId="ADAL" clId="{1F3079D5-E221-4A4E-B3C5-7CD49D6FDC94}" dt="2024-10-14T14:35:04.158" v="2227" actId="14100"/>
          <ac:spMkLst>
            <pc:docMk/>
            <pc:sldMk cId="868590747" sldId="287"/>
            <ac:spMk id="4" creationId="{13F487CB-BBCE-3A16-0DF6-025DB0EA0689}"/>
          </ac:spMkLst>
        </pc:spChg>
        <pc:spChg chg="add mod">
          <ac:chgData name="Evert Van Bever" userId="f6869c4f-2183-409f-a8da-8e040f8ca474" providerId="ADAL" clId="{1F3079D5-E221-4A4E-B3C5-7CD49D6FDC94}" dt="2024-10-14T14:34:34.077" v="2216"/>
          <ac:spMkLst>
            <pc:docMk/>
            <pc:sldMk cId="868590747" sldId="287"/>
            <ac:spMk id="6" creationId="{8012E898-C66A-5B66-4840-C650B2BA17B0}"/>
          </ac:spMkLst>
        </pc:spChg>
        <pc:graphicFrameChg chg="add mod">
          <ac:chgData name="Evert Van Bever" userId="f6869c4f-2183-409f-a8da-8e040f8ca474" providerId="ADAL" clId="{1F3079D5-E221-4A4E-B3C5-7CD49D6FDC94}" dt="2024-10-14T14:34:32.340" v="2215"/>
          <ac:graphicFrameMkLst>
            <pc:docMk/>
            <pc:sldMk cId="868590747" sldId="287"/>
            <ac:graphicFrameMk id="5" creationId="{EEDCFEE5-DC7F-2D23-8620-8912C2F74E07}"/>
          </ac:graphicFrameMkLst>
        </pc:graphicFrameChg>
        <pc:picChg chg="add mod">
          <ac:chgData name="Evert Van Bever" userId="f6869c4f-2183-409f-a8da-8e040f8ca474" providerId="ADAL" clId="{1F3079D5-E221-4A4E-B3C5-7CD49D6FDC94}" dt="2024-10-14T14:35:32.878" v="2229" actId="1076"/>
          <ac:picMkLst>
            <pc:docMk/>
            <pc:sldMk cId="868590747" sldId="287"/>
            <ac:picMk id="12291" creationId="{8DA6586E-EC5F-6A1C-59A8-63DEDFD0E2C7}"/>
          </ac:picMkLst>
        </pc:picChg>
      </pc:sldChg>
      <pc:sldChg chg="modSp new del mod">
        <pc:chgData name="Evert Van Bever" userId="f6869c4f-2183-409f-a8da-8e040f8ca474" providerId="ADAL" clId="{1F3079D5-E221-4A4E-B3C5-7CD49D6FDC94}" dt="2024-11-18T15:01:18.557" v="5131" actId="47"/>
        <pc:sldMkLst>
          <pc:docMk/>
          <pc:sldMk cId="4040229085" sldId="288"/>
        </pc:sldMkLst>
        <pc:spChg chg="mod">
          <ac:chgData name="Evert Van Bever" userId="f6869c4f-2183-409f-a8da-8e040f8ca474" providerId="ADAL" clId="{1F3079D5-E221-4A4E-B3C5-7CD49D6FDC94}" dt="2024-10-14T14:36:43.377" v="2237" actId="20577"/>
          <ac:spMkLst>
            <pc:docMk/>
            <pc:sldMk cId="4040229085" sldId="288"/>
            <ac:spMk id="2" creationId="{CBB7C55C-09EA-CF23-D799-AFA3452736A5}"/>
          </ac:spMkLst>
        </pc:spChg>
        <pc:spChg chg="mod">
          <ac:chgData name="Evert Van Bever" userId="f6869c4f-2183-409f-a8da-8e040f8ca474" providerId="ADAL" clId="{1F3079D5-E221-4A4E-B3C5-7CD49D6FDC94}" dt="2024-10-14T14:37:10.053" v="2345" actId="20577"/>
          <ac:spMkLst>
            <pc:docMk/>
            <pc:sldMk cId="4040229085" sldId="288"/>
            <ac:spMk id="4" creationId="{06BC3B4F-2F9B-A0E2-71C3-E3232B0C2FAC}"/>
          </ac:spMkLst>
        </pc:spChg>
      </pc:sldChg>
      <pc:sldChg chg="addSp modSp new mod">
        <pc:chgData name="Evert Van Bever" userId="f6869c4f-2183-409f-a8da-8e040f8ca474" providerId="ADAL" clId="{1F3079D5-E221-4A4E-B3C5-7CD49D6FDC94}" dt="2024-10-14T14:38:16.972" v="2392" actId="113"/>
        <pc:sldMkLst>
          <pc:docMk/>
          <pc:sldMk cId="3028572454" sldId="289"/>
        </pc:sldMkLst>
        <pc:spChg chg="mod">
          <ac:chgData name="Evert Van Bever" userId="f6869c4f-2183-409f-a8da-8e040f8ca474" providerId="ADAL" clId="{1F3079D5-E221-4A4E-B3C5-7CD49D6FDC94}" dt="2024-10-14T14:37:23.776" v="2353" actId="20577"/>
          <ac:spMkLst>
            <pc:docMk/>
            <pc:sldMk cId="3028572454" sldId="289"/>
            <ac:spMk id="2" creationId="{F8C09CB7-A662-D956-8945-1758FBC67BD1}"/>
          </ac:spMkLst>
        </pc:spChg>
        <pc:spChg chg="mod">
          <ac:chgData name="Evert Van Bever" userId="f6869c4f-2183-409f-a8da-8e040f8ca474" providerId="ADAL" clId="{1F3079D5-E221-4A4E-B3C5-7CD49D6FDC94}" dt="2024-10-14T14:37:28.288" v="2365" actId="20577"/>
          <ac:spMkLst>
            <pc:docMk/>
            <pc:sldMk cId="3028572454" sldId="289"/>
            <ac:spMk id="3" creationId="{FCB74D3C-BDF0-91CD-B203-CD94F5DD70C4}"/>
          </ac:spMkLst>
        </pc:spChg>
        <pc:spChg chg="mod">
          <ac:chgData name="Evert Van Bever" userId="f6869c4f-2183-409f-a8da-8e040f8ca474" providerId="ADAL" clId="{1F3079D5-E221-4A4E-B3C5-7CD49D6FDC94}" dt="2024-10-14T14:38:16.972" v="2392" actId="113"/>
          <ac:spMkLst>
            <pc:docMk/>
            <pc:sldMk cId="3028572454" sldId="289"/>
            <ac:spMk id="4" creationId="{AF300FC9-6DD9-3E8B-2B82-597B5F1AF6F5}"/>
          </ac:spMkLst>
        </pc:spChg>
        <pc:spChg chg="add mod">
          <ac:chgData name="Evert Van Bever" userId="f6869c4f-2183-409f-a8da-8e040f8ca474" providerId="ADAL" clId="{1F3079D5-E221-4A4E-B3C5-7CD49D6FDC94}" dt="2024-10-14T14:37:34.649" v="2367"/>
          <ac:spMkLst>
            <pc:docMk/>
            <pc:sldMk cId="3028572454" sldId="289"/>
            <ac:spMk id="7" creationId="{5E7A56F8-9EC1-5AAE-B61E-C932FC224EBE}"/>
          </ac:spMkLst>
        </pc:spChg>
        <pc:graphicFrameChg chg="add mod">
          <ac:chgData name="Evert Van Bever" userId="f6869c4f-2183-409f-a8da-8e040f8ca474" providerId="ADAL" clId="{1F3079D5-E221-4A4E-B3C5-7CD49D6FDC94}" dt="2024-10-14T14:37:33.473" v="2366"/>
          <ac:graphicFrameMkLst>
            <pc:docMk/>
            <pc:sldMk cId="3028572454" sldId="289"/>
            <ac:graphicFrameMk id="5" creationId="{82C58002-A3AD-6700-6312-B3BE403D8D06}"/>
          </ac:graphicFrameMkLst>
        </pc:graphicFrameChg>
        <pc:graphicFrameChg chg="add mod">
          <ac:chgData name="Evert Van Bever" userId="f6869c4f-2183-409f-a8da-8e040f8ca474" providerId="ADAL" clId="{1F3079D5-E221-4A4E-B3C5-7CD49D6FDC94}" dt="2024-10-14T14:37:33.473" v="2366"/>
          <ac:graphicFrameMkLst>
            <pc:docMk/>
            <pc:sldMk cId="3028572454" sldId="289"/>
            <ac:graphicFrameMk id="6" creationId="{ED7083E9-427D-AFAC-3337-BA0C1FB46F70}"/>
          </ac:graphicFrameMkLst>
        </pc:graphicFrameChg>
        <pc:picChg chg="add mod">
          <ac:chgData name="Evert Van Bever" userId="f6869c4f-2183-409f-a8da-8e040f8ca474" providerId="ADAL" clId="{1F3079D5-E221-4A4E-B3C5-7CD49D6FDC94}" dt="2024-10-14T14:37:34.649" v="2367"/>
          <ac:picMkLst>
            <pc:docMk/>
            <pc:sldMk cId="3028572454" sldId="289"/>
            <ac:picMk id="13314" creationId="{CD40E26A-7B9A-1D54-6EC5-7B945F2746FF}"/>
          </ac:picMkLst>
        </pc:picChg>
      </pc:sldChg>
      <pc:sldChg chg="new del">
        <pc:chgData name="Evert Van Bever" userId="f6869c4f-2183-409f-a8da-8e040f8ca474" providerId="ADAL" clId="{1F3079D5-E221-4A4E-B3C5-7CD49D6FDC94}" dt="2024-10-14T14:44:48.766" v="2394" actId="2696"/>
        <pc:sldMkLst>
          <pc:docMk/>
          <pc:sldMk cId="1450394919" sldId="290"/>
        </pc:sldMkLst>
      </pc:sldChg>
      <pc:sldChg chg="addSp delSp modSp new mod modAnim">
        <pc:chgData name="Evert Van Bever" userId="f6869c4f-2183-409f-a8da-8e040f8ca474" providerId="ADAL" clId="{1F3079D5-E221-4A4E-B3C5-7CD49D6FDC94}" dt="2024-11-07T12:30:17.597" v="4643" actId="1076"/>
        <pc:sldMkLst>
          <pc:docMk/>
          <pc:sldMk cId="1502793866" sldId="290"/>
        </pc:sldMkLst>
        <pc:spChg chg="mod">
          <ac:chgData name="Evert Van Bever" userId="f6869c4f-2183-409f-a8da-8e040f8ca474" providerId="ADAL" clId="{1F3079D5-E221-4A4E-B3C5-7CD49D6FDC94}" dt="2024-10-14T14:45:07.703" v="2420" actId="20577"/>
          <ac:spMkLst>
            <pc:docMk/>
            <pc:sldMk cId="1502793866" sldId="290"/>
            <ac:spMk id="2" creationId="{536083C9-7D0F-00C8-4AA4-FB78BA0EEDB2}"/>
          </ac:spMkLst>
        </pc:spChg>
        <pc:spChg chg="del">
          <ac:chgData name="Evert Van Bever" userId="f6869c4f-2183-409f-a8da-8e040f8ca474" providerId="ADAL" clId="{1F3079D5-E221-4A4E-B3C5-7CD49D6FDC94}" dt="2024-10-14T14:45:20.718" v="2422" actId="478"/>
          <ac:spMkLst>
            <pc:docMk/>
            <pc:sldMk cId="1502793866" sldId="290"/>
            <ac:spMk id="3" creationId="{9428702E-1159-33F4-C76D-D01ACFCD36D5}"/>
          </ac:spMkLst>
        </pc:spChg>
        <pc:spChg chg="del">
          <ac:chgData name="Evert Van Bever" userId="f6869c4f-2183-409f-a8da-8e040f8ca474" providerId="ADAL" clId="{1F3079D5-E221-4A4E-B3C5-7CD49D6FDC94}" dt="2024-10-14T14:45:18.111" v="2421" actId="478"/>
          <ac:spMkLst>
            <pc:docMk/>
            <pc:sldMk cId="1502793866" sldId="290"/>
            <ac:spMk id="4" creationId="{31E6D428-C81F-B5CD-C156-2AD244F16FA6}"/>
          </ac:spMkLst>
        </pc:spChg>
        <pc:picChg chg="add mod">
          <ac:chgData name="Evert Van Bever" userId="f6869c4f-2183-409f-a8da-8e040f8ca474" providerId="ADAL" clId="{1F3079D5-E221-4A4E-B3C5-7CD49D6FDC94}" dt="2024-10-14T14:45:34.947" v="2425" actId="1076"/>
          <ac:picMkLst>
            <pc:docMk/>
            <pc:sldMk cId="1502793866" sldId="290"/>
            <ac:picMk id="14338" creationId="{B36FFBE7-CAC3-39E5-4EE5-4BB57115788E}"/>
          </ac:picMkLst>
        </pc:picChg>
        <pc:picChg chg="add mod">
          <ac:chgData name="Evert Van Bever" userId="f6869c4f-2183-409f-a8da-8e040f8ca474" providerId="ADAL" clId="{1F3079D5-E221-4A4E-B3C5-7CD49D6FDC94}" dt="2024-11-07T12:30:17.597" v="4643" actId="1076"/>
          <ac:picMkLst>
            <pc:docMk/>
            <pc:sldMk cId="1502793866" sldId="290"/>
            <ac:picMk id="14340" creationId="{31BE3EA7-0C04-C62E-BB21-6929F1C6E5D2}"/>
          </ac:picMkLst>
        </pc:picChg>
      </pc:sldChg>
      <pc:sldChg chg="modSp new mod">
        <pc:chgData name="Evert Van Bever" userId="f6869c4f-2183-409f-a8da-8e040f8ca474" providerId="ADAL" clId="{1F3079D5-E221-4A4E-B3C5-7CD49D6FDC94}" dt="2024-11-04T09:21:49.183" v="3870" actId="20577"/>
        <pc:sldMkLst>
          <pc:docMk/>
          <pc:sldMk cId="1570586031" sldId="291"/>
        </pc:sldMkLst>
        <pc:spChg chg="mod">
          <ac:chgData name="Evert Van Bever" userId="f6869c4f-2183-409f-a8da-8e040f8ca474" providerId="ADAL" clId="{1F3079D5-E221-4A4E-B3C5-7CD49D6FDC94}" dt="2024-10-15T06:58:14.569" v="2510" actId="790"/>
          <ac:spMkLst>
            <pc:docMk/>
            <pc:sldMk cId="1570586031" sldId="291"/>
            <ac:spMk id="2" creationId="{E982E0F7-78C7-4AE3-EA91-AF57F46F963F}"/>
          </ac:spMkLst>
        </pc:spChg>
        <pc:spChg chg="mod">
          <ac:chgData name="Evert Van Bever" userId="f6869c4f-2183-409f-a8da-8e040f8ca474" providerId="ADAL" clId="{1F3079D5-E221-4A4E-B3C5-7CD49D6FDC94}" dt="2024-11-04T09:21:49.183" v="3870" actId="20577"/>
          <ac:spMkLst>
            <pc:docMk/>
            <pc:sldMk cId="1570586031" sldId="291"/>
            <ac:spMk id="4" creationId="{A4344A81-E56E-5268-C7CA-9B3565F2FC99}"/>
          </ac:spMkLst>
        </pc:spChg>
      </pc:sldChg>
      <pc:sldChg chg="addSp modSp new mod modAnim">
        <pc:chgData name="Evert Van Bever" userId="f6869c4f-2183-409f-a8da-8e040f8ca474" providerId="ADAL" clId="{1F3079D5-E221-4A4E-B3C5-7CD49D6FDC94}" dt="2024-10-15T07:52:36.144" v="2596" actId="20577"/>
        <pc:sldMkLst>
          <pc:docMk/>
          <pc:sldMk cId="204874884" sldId="292"/>
        </pc:sldMkLst>
        <pc:spChg chg="mod">
          <ac:chgData name="Evert Van Bever" userId="f6869c4f-2183-409f-a8da-8e040f8ca474" providerId="ADAL" clId="{1F3079D5-E221-4A4E-B3C5-7CD49D6FDC94}" dt="2024-10-15T07:02:16.768" v="2537" actId="790"/>
          <ac:spMkLst>
            <pc:docMk/>
            <pc:sldMk cId="204874884" sldId="292"/>
            <ac:spMk id="2" creationId="{BA46586D-BF1E-96D6-4C3A-D371C1A50D6C}"/>
          </ac:spMkLst>
        </pc:spChg>
        <pc:spChg chg="mod">
          <ac:chgData name="Evert Van Bever" userId="f6869c4f-2183-409f-a8da-8e040f8ca474" providerId="ADAL" clId="{1F3079D5-E221-4A4E-B3C5-7CD49D6FDC94}" dt="2024-10-15T07:02:24.552" v="2548" actId="790"/>
          <ac:spMkLst>
            <pc:docMk/>
            <pc:sldMk cId="204874884" sldId="292"/>
            <ac:spMk id="3" creationId="{DA51E103-4FB4-D245-4C01-D77C8E9BE0AE}"/>
          </ac:spMkLst>
        </pc:spChg>
        <pc:spChg chg="mod">
          <ac:chgData name="Evert Van Bever" userId="f6869c4f-2183-409f-a8da-8e040f8ca474" providerId="ADAL" clId="{1F3079D5-E221-4A4E-B3C5-7CD49D6FDC94}" dt="2024-10-15T07:52:36.144" v="2596" actId="20577"/>
          <ac:spMkLst>
            <pc:docMk/>
            <pc:sldMk cId="204874884" sldId="292"/>
            <ac:spMk id="4" creationId="{9D7A7643-5B87-36D0-8A26-AB0CA10EBF79}"/>
          </ac:spMkLst>
        </pc:spChg>
        <pc:picChg chg="add mod">
          <ac:chgData name="Evert Van Bever" userId="f6869c4f-2183-409f-a8da-8e040f8ca474" providerId="ADAL" clId="{1F3079D5-E221-4A4E-B3C5-7CD49D6FDC94}" dt="2024-10-15T07:50:38.146" v="2563" actId="1076"/>
          <ac:picMkLst>
            <pc:docMk/>
            <pc:sldMk cId="204874884" sldId="292"/>
            <ac:picMk id="15362" creationId="{F7950FD5-3B15-63F7-7C2E-0FDBAA86C84E}"/>
          </ac:picMkLst>
        </pc:picChg>
      </pc:sldChg>
      <pc:sldChg chg="modSp new mod">
        <pc:chgData name="Evert Van Bever" userId="f6869c4f-2183-409f-a8da-8e040f8ca474" providerId="ADAL" clId="{1F3079D5-E221-4A4E-B3C5-7CD49D6FDC94}" dt="2024-10-15T08:07:34.462" v="2663" actId="20577"/>
        <pc:sldMkLst>
          <pc:docMk/>
          <pc:sldMk cId="3846082321" sldId="293"/>
        </pc:sldMkLst>
        <pc:spChg chg="mod">
          <ac:chgData name="Evert Van Bever" userId="f6869c4f-2183-409f-a8da-8e040f8ca474" providerId="ADAL" clId="{1F3079D5-E221-4A4E-B3C5-7CD49D6FDC94}" dt="2024-10-15T07:58:59.983" v="2625" actId="790"/>
          <ac:spMkLst>
            <pc:docMk/>
            <pc:sldMk cId="3846082321" sldId="293"/>
            <ac:spMk id="2" creationId="{46A442A7-B91D-1B20-B20B-3C4809490233}"/>
          </ac:spMkLst>
        </pc:spChg>
        <pc:spChg chg="mod">
          <ac:chgData name="Evert Van Bever" userId="f6869c4f-2183-409f-a8da-8e040f8ca474" providerId="ADAL" clId="{1F3079D5-E221-4A4E-B3C5-7CD49D6FDC94}" dt="2024-10-15T08:06:45.335" v="2645" actId="20577"/>
          <ac:spMkLst>
            <pc:docMk/>
            <pc:sldMk cId="3846082321" sldId="293"/>
            <ac:spMk id="3" creationId="{88C6AF17-3D28-CE26-52CB-BFBBCC1C49C8}"/>
          </ac:spMkLst>
        </pc:spChg>
        <pc:spChg chg="mod">
          <ac:chgData name="Evert Van Bever" userId="f6869c4f-2183-409f-a8da-8e040f8ca474" providerId="ADAL" clId="{1F3079D5-E221-4A4E-B3C5-7CD49D6FDC94}" dt="2024-10-15T08:07:34.462" v="2663" actId="20577"/>
          <ac:spMkLst>
            <pc:docMk/>
            <pc:sldMk cId="3846082321" sldId="293"/>
            <ac:spMk id="4" creationId="{ED25BFF6-C2A6-C7C7-98AB-867D7499E00F}"/>
          </ac:spMkLst>
        </pc:spChg>
      </pc:sldChg>
      <pc:sldChg chg="addSp modSp new mod modAnim">
        <pc:chgData name="Evert Van Bever" userId="f6869c4f-2183-409f-a8da-8e040f8ca474" providerId="ADAL" clId="{1F3079D5-E221-4A4E-B3C5-7CD49D6FDC94}" dt="2024-10-15T08:28:33.350" v="2808"/>
        <pc:sldMkLst>
          <pc:docMk/>
          <pc:sldMk cId="222725292" sldId="294"/>
        </pc:sldMkLst>
        <pc:spChg chg="mod">
          <ac:chgData name="Evert Van Bever" userId="f6869c4f-2183-409f-a8da-8e040f8ca474" providerId="ADAL" clId="{1F3079D5-E221-4A4E-B3C5-7CD49D6FDC94}" dt="2024-10-15T08:15:13.661" v="2698" actId="790"/>
          <ac:spMkLst>
            <pc:docMk/>
            <pc:sldMk cId="222725292" sldId="294"/>
            <ac:spMk id="2" creationId="{AA27A39B-E4AD-B184-D270-08E5D5AAB939}"/>
          </ac:spMkLst>
        </pc:spChg>
        <pc:spChg chg="mod">
          <ac:chgData name="Evert Van Bever" userId="f6869c4f-2183-409f-a8da-8e040f8ca474" providerId="ADAL" clId="{1F3079D5-E221-4A4E-B3C5-7CD49D6FDC94}" dt="2024-10-15T08:16:05.207" v="2717" actId="20577"/>
          <ac:spMkLst>
            <pc:docMk/>
            <pc:sldMk cId="222725292" sldId="294"/>
            <ac:spMk id="3" creationId="{CA5FC98E-87A2-9B48-8478-88B5D56F84E9}"/>
          </ac:spMkLst>
        </pc:spChg>
        <pc:spChg chg="mod">
          <ac:chgData name="Evert Van Bever" userId="f6869c4f-2183-409f-a8da-8e040f8ca474" providerId="ADAL" clId="{1F3079D5-E221-4A4E-B3C5-7CD49D6FDC94}" dt="2024-10-15T08:27:54.335" v="2802" actId="5793"/>
          <ac:spMkLst>
            <pc:docMk/>
            <pc:sldMk cId="222725292" sldId="294"/>
            <ac:spMk id="4" creationId="{1739176B-7F2C-E698-7975-62392AE8FE6C}"/>
          </ac:spMkLst>
        </pc:spChg>
        <pc:picChg chg="add mod">
          <ac:chgData name="Evert Van Bever" userId="f6869c4f-2183-409f-a8da-8e040f8ca474" providerId="ADAL" clId="{1F3079D5-E221-4A4E-B3C5-7CD49D6FDC94}" dt="2024-10-15T08:27:58.538" v="2803" actId="1076"/>
          <ac:picMkLst>
            <pc:docMk/>
            <pc:sldMk cId="222725292" sldId="294"/>
            <ac:picMk id="16386" creationId="{A21B0D0B-65B1-D82C-75ED-BEE9908A9698}"/>
          </ac:picMkLst>
        </pc:picChg>
      </pc:sldChg>
      <pc:sldChg chg="addSp modSp new mod">
        <pc:chgData name="Evert Van Bever" userId="f6869c4f-2183-409f-a8da-8e040f8ca474" providerId="ADAL" clId="{1F3079D5-E221-4A4E-B3C5-7CD49D6FDC94}" dt="2024-10-15T08:41:20.616" v="2884" actId="1076"/>
        <pc:sldMkLst>
          <pc:docMk/>
          <pc:sldMk cId="4169025804" sldId="295"/>
        </pc:sldMkLst>
        <pc:spChg chg="mod">
          <ac:chgData name="Evert Van Bever" userId="f6869c4f-2183-409f-a8da-8e040f8ca474" providerId="ADAL" clId="{1F3079D5-E221-4A4E-B3C5-7CD49D6FDC94}" dt="2024-10-15T08:29:26.004" v="2838" actId="790"/>
          <ac:spMkLst>
            <pc:docMk/>
            <pc:sldMk cId="4169025804" sldId="295"/>
            <ac:spMk id="2" creationId="{D6DACDAF-2999-11D2-52F4-02102B67644E}"/>
          </ac:spMkLst>
        </pc:spChg>
        <pc:spChg chg="mod">
          <ac:chgData name="Evert Van Bever" userId="f6869c4f-2183-409f-a8da-8e040f8ca474" providerId="ADAL" clId="{1F3079D5-E221-4A4E-B3C5-7CD49D6FDC94}" dt="2024-10-15T08:39:52.742" v="2863" actId="27636"/>
          <ac:spMkLst>
            <pc:docMk/>
            <pc:sldMk cId="4169025804" sldId="295"/>
            <ac:spMk id="3" creationId="{A117B961-2A36-6A3E-5BC6-B06FDEFC047C}"/>
          </ac:spMkLst>
        </pc:spChg>
        <pc:spChg chg="mod">
          <ac:chgData name="Evert Van Bever" userId="f6869c4f-2183-409f-a8da-8e040f8ca474" providerId="ADAL" clId="{1F3079D5-E221-4A4E-B3C5-7CD49D6FDC94}" dt="2024-10-15T08:41:16.651" v="2883" actId="20577"/>
          <ac:spMkLst>
            <pc:docMk/>
            <pc:sldMk cId="4169025804" sldId="295"/>
            <ac:spMk id="4" creationId="{7A443C5C-84A7-AAD2-E6DB-3C8863870EA0}"/>
          </ac:spMkLst>
        </pc:spChg>
        <pc:picChg chg="add mod">
          <ac:chgData name="Evert Van Bever" userId="f6869c4f-2183-409f-a8da-8e040f8ca474" providerId="ADAL" clId="{1F3079D5-E221-4A4E-B3C5-7CD49D6FDC94}" dt="2024-10-15T08:41:20.616" v="2884" actId="1076"/>
          <ac:picMkLst>
            <pc:docMk/>
            <pc:sldMk cId="4169025804" sldId="295"/>
            <ac:picMk id="17410" creationId="{AF79577A-6465-E8B0-F613-B6FED6E8E86D}"/>
          </ac:picMkLst>
        </pc:picChg>
      </pc:sldChg>
      <pc:sldChg chg="addSp delSp modSp new mod">
        <pc:chgData name="Evert Van Bever" userId="f6869c4f-2183-409f-a8da-8e040f8ca474" providerId="ADAL" clId="{1F3079D5-E221-4A4E-B3C5-7CD49D6FDC94}" dt="2024-10-15T08:44:11.081" v="2970" actId="20577"/>
        <pc:sldMkLst>
          <pc:docMk/>
          <pc:sldMk cId="2548338939" sldId="296"/>
        </pc:sldMkLst>
        <pc:spChg chg="mod">
          <ac:chgData name="Evert Van Bever" userId="f6869c4f-2183-409f-a8da-8e040f8ca474" providerId="ADAL" clId="{1F3079D5-E221-4A4E-B3C5-7CD49D6FDC94}" dt="2024-10-15T08:41:50.722" v="2887" actId="27636"/>
          <ac:spMkLst>
            <pc:docMk/>
            <pc:sldMk cId="2548338939" sldId="296"/>
            <ac:spMk id="2" creationId="{775E7F86-6C02-85E3-783D-3A86EC33E38B}"/>
          </ac:spMkLst>
        </pc:spChg>
        <pc:spChg chg="mod">
          <ac:chgData name="Evert Van Bever" userId="f6869c4f-2183-409f-a8da-8e040f8ca474" providerId="ADAL" clId="{1F3079D5-E221-4A4E-B3C5-7CD49D6FDC94}" dt="2024-10-15T08:41:59.733" v="2909" actId="790"/>
          <ac:spMkLst>
            <pc:docMk/>
            <pc:sldMk cId="2548338939" sldId="296"/>
            <ac:spMk id="3" creationId="{1486221F-B163-D259-5FFD-3DF7C8F28B5C}"/>
          </ac:spMkLst>
        </pc:spChg>
        <pc:spChg chg="del">
          <ac:chgData name="Evert Van Bever" userId="f6869c4f-2183-409f-a8da-8e040f8ca474" providerId="ADAL" clId="{1F3079D5-E221-4A4E-B3C5-7CD49D6FDC94}" dt="2024-10-15T08:42:10.681" v="2910" actId="478"/>
          <ac:spMkLst>
            <pc:docMk/>
            <pc:sldMk cId="2548338939" sldId="296"/>
            <ac:spMk id="4" creationId="{845BCEB2-D1CE-6569-1A27-73C9951C2C39}"/>
          </ac:spMkLst>
        </pc:spChg>
        <pc:spChg chg="add mod">
          <ac:chgData name="Evert Van Bever" userId="f6869c4f-2183-409f-a8da-8e040f8ca474" providerId="ADAL" clId="{1F3079D5-E221-4A4E-B3C5-7CD49D6FDC94}" dt="2024-10-15T08:43:23.170" v="2944" actId="313"/>
          <ac:spMkLst>
            <pc:docMk/>
            <pc:sldMk cId="2548338939" sldId="296"/>
            <ac:spMk id="5" creationId="{D53299B9-B680-B833-C1A3-3CC8E7C149D1}"/>
          </ac:spMkLst>
        </pc:spChg>
        <pc:spChg chg="add mod">
          <ac:chgData name="Evert Van Bever" userId="f6869c4f-2183-409f-a8da-8e040f8ca474" providerId="ADAL" clId="{1F3079D5-E221-4A4E-B3C5-7CD49D6FDC94}" dt="2024-10-15T08:44:00.168" v="2961" actId="790"/>
          <ac:spMkLst>
            <pc:docMk/>
            <pc:sldMk cId="2548338939" sldId="296"/>
            <ac:spMk id="6" creationId="{724D248E-37EF-F7B9-04BA-40BD205DCCE5}"/>
          </ac:spMkLst>
        </pc:spChg>
        <pc:spChg chg="add mod">
          <ac:chgData name="Evert Van Bever" userId="f6869c4f-2183-409f-a8da-8e040f8ca474" providerId="ADAL" clId="{1F3079D5-E221-4A4E-B3C5-7CD49D6FDC94}" dt="2024-10-15T08:44:11.081" v="2970" actId="20577"/>
          <ac:spMkLst>
            <pc:docMk/>
            <pc:sldMk cId="2548338939" sldId="296"/>
            <ac:spMk id="7" creationId="{B6E0AFF5-E72B-E55C-2E63-87B04796E0C3}"/>
          </ac:spMkLst>
        </pc:spChg>
        <pc:picChg chg="add mod">
          <ac:chgData name="Evert Van Bever" userId="f6869c4f-2183-409f-a8da-8e040f8ca474" providerId="ADAL" clId="{1F3079D5-E221-4A4E-B3C5-7CD49D6FDC94}" dt="2024-10-15T08:42:36.121" v="2918" actId="1076"/>
          <ac:picMkLst>
            <pc:docMk/>
            <pc:sldMk cId="2548338939" sldId="296"/>
            <ac:picMk id="18434" creationId="{6CDEC230-E579-1837-022D-FD3042E2B394}"/>
          </ac:picMkLst>
        </pc:picChg>
        <pc:picChg chg="add mod">
          <ac:chgData name="Evert Van Bever" userId="f6869c4f-2183-409f-a8da-8e040f8ca474" providerId="ADAL" clId="{1F3079D5-E221-4A4E-B3C5-7CD49D6FDC94}" dt="2024-10-15T08:42:38.753" v="2920" actId="1076"/>
          <ac:picMkLst>
            <pc:docMk/>
            <pc:sldMk cId="2548338939" sldId="296"/>
            <ac:picMk id="18436" creationId="{6D0D8239-1B65-BCAA-BD85-428542F1A0DD}"/>
          </ac:picMkLst>
        </pc:picChg>
        <pc:picChg chg="add mod">
          <ac:chgData name="Evert Van Bever" userId="f6869c4f-2183-409f-a8da-8e040f8ca474" providerId="ADAL" clId="{1F3079D5-E221-4A4E-B3C5-7CD49D6FDC94}" dt="2024-10-15T08:42:56.185" v="2925" actId="14100"/>
          <ac:picMkLst>
            <pc:docMk/>
            <pc:sldMk cId="2548338939" sldId="296"/>
            <ac:picMk id="18438" creationId="{6C2C15AA-A4DC-49C3-1903-07A01573FF13}"/>
          </ac:picMkLst>
        </pc:picChg>
      </pc:sldChg>
      <pc:sldChg chg="addSp modSp new mod modNotesTx">
        <pc:chgData name="Evert Van Bever" userId="f6869c4f-2183-409f-a8da-8e040f8ca474" providerId="ADAL" clId="{1F3079D5-E221-4A4E-B3C5-7CD49D6FDC94}" dt="2024-11-05T14:26:04.268" v="4491" actId="1076"/>
        <pc:sldMkLst>
          <pc:docMk/>
          <pc:sldMk cId="1840901697" sldId="297"/>
        </pc:sldMkLst>
        <pc:spChg chg="mod">
          <ac:chgData name="Evert Van Bever" userId="f6869c4f-2183-409f-a8da-8e040f8ca474" providerId="ADAL" clId="{1F3079D5-E221-4A4E-B3C5-7CD49D6FDC94}" dt="2024-10-15T09:12:05.062" v="2976" actId="20577"/>
          <ac:spMkLst>
            <pc:docMk/>
            <pc:sldMk cId="1840901697" sldId="297"/>
            <ac:spMk id="2" creationId="{84C89DAB-7BB6-A9FF-2DB0-DADF1AD05BF2}"/>
          </ac:spMkLst>
        </pc:spChg>
        <pc:spChg chg="mod">
          <ac:chgData name="Evert Van Bever" userId="f6869c4f-2183-409f-a8da-8e040f8ca474" providerId="ADAL" clId="{1F3079D5-E221-4A4E-B3C5-7CD49D6FDC94}" dt="2024-10-15T09:13:17.315" v="2986" actId="20577"/>
          <ac:spMkLst>
            <pc:docMk/>
            <pc:sldMk cId="1840901697" sldId="297"/>
            <ac:spMk id="3" creationId="{70F897C6-3CF3-8343-8A1A-3CF383E98DD5}"/>
          </ac:spMkLst>
        </pc:spChg>
        <pc:spChg chg="mod">
          <ac:chgData name="Evert Van Bever" userId="f6869c4f-2183-409f-a8da-8e040f8ca474" providerId="ADAL" clId="{1F3079D5-E221-4A4E-B3C5-7CD49D6FDC94}" dt="2024-10-15T09:15:41.250" v="3375" actId="20577"/>
          <ac:spMkLst>
            <pc:docMk/>
            <pc:sldMk cId="1840901697" sldId="297"/>
            <ac:spMk id="4" creationId="{17B15D7F-9DCA-7E54-40A8-7E4B81DFE4CA}"/>
          </ac:spMkLst>
        </pc:spChg>
        <pc:spChg chg="add mod">
          <ac:chgData name="Evert Van Bever" userId="f6869c4f-2183-409f-a8da-8e040f8ca474" providerId="ADAL" clId="{1F3079D5-E221-4A4E-B3C5-7CD49D6FDC94}" dt="2024-11-05T14:26:04.268" v="4491" actId="1076"/>
          <ac:spMkLst>
            <pc:docMk/>
            <pc:sldMk cId="1840901697" sldId="297"/>
            <ac:spMk id="5" creationId="{4FAF605A-DB41-97C8-1D7B-88D2AB0BA5CA}"/>
          </ac:spMkLst>
        </pc:spChg>
        <pc:picChg chg="add mod">
          <ac:chgData name="Evert Van Bever" userId="f6869c4f-2183-409f-a8da-8e040f8ca474" providerId="ADAL" clId="{1F3079D5-E221-4A4E-B3C5-7CD49D6FDC94}" dt="2024-10-15T09:14:35.792" v="3083" actId="1076"/>
          <ac:picMkLst>
            <pc:docMk/>
            <pc:sldMk cId="1840901697" sldId="297"/>
            <ac:picMk id="6" creationId="{86B32374-296F-DBCF-FC69-D085C7BF42BC}"/>
          </ac:picMkLst>
        </pc:picChg>
      </pc:sldChg>
      <pc:sldChg chg="addSp modSp add mod modNotesTx">
        <pc:chgData name="Evert Van Bever" userId="f6869c4f-2183-409f-a8da-8e040f8ca474" providerId="ADAL" clId="{1F3079D5-E221-4A4E-B3C5-7CD49D6FDC94}" dt="2024-11-05T14:28:01.489" v="4502" actId="1076"/>
        <pc:sldMkLst>
          <pc:docMk/>
          <pc:sldMk cId="3868481274" sldId="298"/>
        </pc:sldMkLst>
        <pc:spChg chg="mod">
          <ac:chgData name="Evert Van Bever" userId="f6869c4f-2183-409f-a8da-8e040f8ca474" providerId="ADAL" clId="{1F3079D5-E221-4A4E-B3C5-7CD49D6FDC94}" dt="2024-10-15T09:15:53.567" v="3377" actId="6549"/>
          <ac:spMkLst>
            <pc:docMk/>
            <pc:sldMk cId="3868481274" sldId="298"/>
            <ac:spMk id="4" creationId="{17B15D7F-9DCA-7E54-40A8-7E4B81DFE4CA}"/>
          </ac:spMkLst>
        </pc:spChg>
        <pc:spChg chg="add mod">
          <ac:chgData name="Evert Van Bever" userId="f6869c4f-2183-409f-a8da-8e040f8ca474" providerId="ADAL" clId="{1F3079D5-E221-4A4E-B3C5-7CD49D6FDC94}" dt="2024-10-15T09:26:13.926" v="3389" actId="14100"/>
          <ac:spMkLst>
            <pc:docMk/>
            <pc:sldMk cId="3868481274" sldId="298"/>
            <ac:spMk id="5" creationId="{6960B8DA-BC9E-55DA-328A-5E99BE2CB860}"/>
          </ac:spMkLst>
        </pc:spChg>
        <pc:spChg chg="add mod">
          <ac:chgData name="Evert Van Bever" userId="f6869c4f-2183-409f-a8da-8e040f8ca474" providerId="ADAL" clId="{1F3079D5-E221-4A4E-B3C5-7CD49D6FDC94}" dt="2024-10-15T09:26:35.261" v="3394" actId="14100"/>
          <ac:spMkLst>
            <pc:docMk/>
            <pc:sldMk cId="3868481274" sldId="298"/>
            <ac:spMk id="7" creationId="{1DB3DC54-B474-9BF8-138E-D5B656A86A9A}"/>
          </ac:spMkLst>
        </pc:spChg>
        <pc:spChg chg="add mod">
          <ac:chgData name="Evert Van Bever" userId="f6869c4f-2183-409f-a8da-8e040f8ca474" providerId="ADAL" clId="{1F3079D5-E221-4A4E-B3C5-7CD49D6FDC94}" dt="2024-11-05T14:28:01.489" v="4502" actId="1076"/>
          <ac:spMkLst>
            <pc:docMk/>
            <pc:sldMk cId="3868481274" sldId="298"/>
            <ac:spMk id="8" creationId="{8FB509EE-B896-5A53-CEDC-C6A443CDACD0}"/>
          </ac:spMkLst>
        </pc:spChg>
        <pc:picChg chg="mod">
          <ac:chgData name="Evert Van Bever" userId="f6869c4f-2183-409f-a8da-8e040f8ca474" providerId="ADAL" clId="{1F3079D5-E221-4A4E-B3C5-7CD49D6FDC94}" dt="2024-10-15T09:15:59.681" v="3379" actId="14100"/>
          <ac:picMkLst>
            <pc:docMk/>
            <pc:sldMk cId="3868481274" sldId="298"/>
            <ac:picMk id="6" creationId="{86B32374-296F-DBCF-FC69-D085C7BF42BC}"/>
          </ac:picMkLst>
        </pc:picChg>
      </pc:sldChg>
      <pc:sldChg chg="addSp delSp modSp add mod modNotesTx">
        <pc:chgData name="Evert Van Bever" userId="f6869c4f-2183-409f-a8da-8e040f8ca474" providerId="ADAL" clId="{1F3079D5-E221-4A4E-B3C5-7CD49D6FDC94}" dt="2024-11-05T14:29:01.393" v="4507"/>
        <pc:sldMkLst>
          <pc:docMk/>
          <pc:sldMk cId="860440166" sldId="299"/>
        </pc:sldMkLst>
        <pc:spChg chg="del">
          <ac:chgData name="Evert Van Bever" userId="f6869c4f-2183-409f-a8da-8e040f8ca474" providerId="ADAL" clId="{1F3079D5-E221-4A4E-B3C5-7CD49D6FDC94}" dt="2024-10-15T09:26:52.206" v="3398" actId="478"/>
          <ac:spMkLst>
            <pc:docMk/>
            <pc:sldMk cId="860440166" sldId="299"/>
            <ac:spMk id="5" creationId="{6960B8DA-BC9E-55DA-328A-5E99BE2CB860}"/>
          </ac:spMkLst>
        </pc:spChg>
        <pc:spChg chg="add mod">
          <ac:chgData name="Evert Van Bever" userId="f6869c4f-2183-409f-a8da-8e040f8ca474" providerId="ADAL" clId="{1F3079D5-E221-4A4E-B3C5-7CD49D6FDC94}" dt="2024-11-05T14:29:01.393" v="4507"/>
          <ac:spMkLst>
            <pc:docMk/>
            <pc:sldMk cId="860440166" sldId="299"/>
            <ac:spMk id="5" creationId="{CE578350-1A07-9EED-1C5F-75C0934E194B}"/>
          </ac:spMkLst>
        </pc:spChg>
        <pc:spChg chg="del">
          <ac:chgData name="Evert Van Bever" userId="f6869c4f-2183-409f-a8da-8e040f8ca474" providerId="ADAL" clId="{1F3079D5-E221-4A4E-B3C5-7CD49D6FDC94}" dt="2024-10-15T09:26:49.734" v="3397" actId="478"/>
          <ac:spMkLst>
            <pc:docMk/>
            <pc:sldMk cId="860440166" sldId="299"/>
            <ac:spMk id="7" creationId="{1DB3DC54-B474-9BF8-138E-D5B656A86A9A}"/>
          </ac:spMkLst>
        </pc:spChg>
        <pc:picChg chg="del">
          <ac:chgData name="Evert Van Bever" userId="f6869c4f-2183-409f-a8da-8e040f8ca474" providerId="ADAL" clId="{1F3079D5-E221-4A4E-B3C5-7CD49D6FDC94}" dt="2024-10-15T09:26:47.391" v="3396" actId="478"/>
          <ac:picMkLst>
            <pc:docMk/>
            <pc:sldMk cId="860440166" sldId="299"/>
            <ac:picMk id="6" creationId="{86B32374-296F-DBCF-FC69-D085C7BF42BC}"/>
          </ac:picMkLst>
        </pc:picChg>
        <pc:picChg chg="add mod">
          <ac:chgData name="Evert Van Bever" userId="f6869c4f-2183-409f-a8da-8e040f8ca474" providerId="ADAL" clId="{1F3079D5-E221-4A4E-B3C5-7CD49D6FDC94}" dt="2024-10-15T09:28:02.311" v="3407" actId="1076"/>
          <ac:picMkLst>
            <pc:docMk/>
            <pc:sldMk cId="860440166" sldId="299"/>
            <ac:picMk id="9" creationId="{F86A1AE9-8672-21FF-6721-6750CAEAB5C0}"/>
          </ac:picMkLst>
        </pc:picChg>
        <pc:picChg chg="add mod">
          <ac:chgData name="Evert Van Bever" userId="f6869c4f-2183-409f-a8da-8e040f8ca474" providerId="ADAL" clId="{1F3079D5-E221-4A4E-B3C5-7CD49D6FDC94}" dt="2024-10-15T09:27:41.463" v="3402" actId="1076"/>
          <ac:picMkLst>
            <pc:docMk/>
            <pc:sldMk cId="860440166" sldId="299"/>
            <ac:picMk id="19458" creationId="{D66D8119-9FD6-511F-BB7B-533BE253298F}"/>
          </ac:picMkLst>
        </pc:picChg>
      </pc:sldChg>
      <pc:sldChg chg="modSp new mod">
        <pc:chgData name="Evert Van Bever" userId="f6869c4f-2183-409f-a8da-8e040f8ca474" providerId="ADAL" clId="{1F3079D5-E221-4A4E-B3C5-7CD49D6FDC94}" dt="2024-11-04T09:21:54.990" v="3871" actId="20577"/>
        <pc:sldMkLst>
          <pc:docMk/>
          <pc:sldMk cId="2288709387" sldId="300"/>
        </pc:sldMkLst>
        <pc:spChg chg="mod">
          <ac:chgData name="Evert Van Bever" userId="f6869c4f-2183-409f-a8da-8e040f8ca474" providerId="ADAL" clId="{1F3079D5-E221-4A4E-B3C5-7CD49D6FDC94}" dt="2024-10-15T09:35:32.895" v="3420" actId="20577"/>
          <ac:spMkLst>
            <pc:docMk/>
            <pc:sldMk cId="2288709387" sldId="300"/>
            <ac:spMk id="2" creationId="{47E78DD6-AB44-2241-EA21-ECEE89890A95}"/>
          </ac:spMkLst>
        </pc:spChg>
        <pc:spChg chg="mod">
          <ac:chgData name="Evert Van Bever" userId="f6869c4f-2183-409f-a8da-8e040f8ca474" providerId="ADAL" clId="{1F3079D5-E221-4A4E-B3C5-7CD49D6FDC94}" dt="2024-11-04T09:21:54.990" v="3871" actId="20577"/>
          <ac:spMkLst>
            <pc:docMk/>
            <pc:sldMk cId="2288709387" sldId="300"/>
            <ac:spMk id="4" creationId="{90B5B35C-CC6A-5872-01B9-F08911B270FC}"/>
          </ac:spMkLst>
        </pc:spChg>
      </pc:sldChg>
      <pc:sldChg chg="addSp modSp new mod">
        <pc:chgData name="Evert Van Bever" userId="f6869c4f-2183-409f-a8da-8e040f8ca474" providerId="ADAL" clId="{1F3079D5-E221-4A4E-B3C5-7CD49D6FDC94}" dt="2024-10-15T09:39:14.033" v="3466" actId="27636"/>
        <pc:sldMkLst>
          <pc:docMk/>
          <pc:sldMk cId="3596876312" sldId="301"/>
        </pc:sldMkLst>
        <pc:spChg chg="mod">
          <ac:chgData name="Evert Van Bever" userId="f6869c4f-2183-409f-a8da-8e040f8ca474" providerId="ADAL" clId="{1F3079D5-E221-4A4E-B3C5-7CD49D6FDC94}" dt="2024-10-15T09:35:54.479" v="3438" actId="790"/>
          <ac:spMkLst>
            <pc:docMk/>
            <pc:sldMk cId="3596876312" sldId="301"/>
            <ac:spMk id="2" creationId="{D82D94EA-234B-E235-4328-2FB053F920C7}"/>
          </ac:spMkLst>
        </pc:spChg>
        <pc:spChg chg="mod">
          <ac:chgData name="Evert Van Bever" userId="f6869c4f-2183-409f-a8da-8e040f8ca474" providerId="ADAL" clId="{1F3079D5-E221-4A4E-B3C5-7CD49D6FDC94}" dt="2024-10-15T09:39:14.033" v="3466" actId="27636"/>
          <ac:spMkLst>
            <pc:docMk/>
            <pc:sldMk cId="3596876312" sldId="301"/>
            <ac:spMk id="3" creationId="{9E2AA40F-BF8D-ED32-1935-81E81A72B647}"/>
          </ac:spMkLst>
        </pc:spChg>
        <pc:spChg chg="mod">
          <ac:chgData name="Evert Van Bever" userId="f6869c4f-2183-409f-a8da-8e040f8ca474" providerId="ADAL" clId="{1F3079D5-E221-4A4E-B3C5-7CD49D6FDC94}" dt="2024-10-15T09:38:03.604" v="3442"/>
          <ac:spMkLst>
            <pc:docMk/>
            <pc:sldMk cId="3596876312" sldId="301"/>
            <ac:spMk id="4" creationId="{25582F3A-2C64-B4BE-5D78-6A905D03A1EC}"/>
          </ac:spMkLst>
        </pc:spChg>
        <pc:picChg chg="add mod">
          <ac:chgData name="Evert Van Bever" userId="f6869c4f-2183-409f-a8da-8e040f8ca474" providerId="ADAL" clId="{1F3079D5-E221-4A4E-B3C5-7CD49D6FDC94}" dt="2024-10-15T09:38:06.734" v="3443" actId="1076"/>
          <ac:picMkLst>
            <pc:docMk/>
            <pc:sldMk cId="3596876312" sldId="301"/>
            <ac:picMk id="20482" creationId="{5EF142BB-4C88-C5F1-EE16-F576B891D683}"/>
          </ac:picMkLst>
        </pc:picChg>
      </pc:sldChg>
      <pc:sldChg chg="addSp delSp modSp new mod modAnim">
        <pc:chgData name="Evert Van Bever" userId="f6869c4f-2183-409f-a8da-8e040f8ca474" providerId="ADAL" clId="{1F3079D5-E221-4A4E-B3C5-7CD49D6FDC94}" dt="2024-10-15T09:46:01.726" v="3556"/>
        <pc:sldMkLst>
          <pc:docMk/>
          <pc:sldMk cId="958449996" sldId="302"/>
        </pc:sldMkLst>
        <pc:spChg chg="mod">
          <ac:chgData name="Evert Van Bever" userId="f6869c4f-2183-409f-a8da-8e040f8ca474" providerId="ADAL" clId="{1F3079D5-E221-4A4E-B3C5-7CD49D6FDC94}" dt="2024-10-15T09:38:48.207" v="3461" actId="790"/>
          <ac:spMkLst>
            <pc:docMk/>
            <pc:sldMk cId="958449996" sldId="302"/>
            <ac:spMk id="2" creationId="{FBCBC3C6-966D-B4CC-890B-FABD04F2A6E4}"/>
          </ac:spMkLst>
        </pc:spChg>
        <pc:spChg chg="mod">
          <ac:chgData name="Evert Van Bever" userId="f6869c4f-2183-409f-a8da-8e040f8ca474" providerId="ADAL" clId="{1F3079D5-E221-4A4E-B3C5-7CD49D6FDC94}" dt="2024-10-15T09:39:34.660" v="3472" actId="20577"/>
          <ac:spMkLst>
            <pc:docMk/>
            <pc:sldMk cId="958449996" sldId="302"/>
            <ac:spMk id="3" creationId="{7D32145A-BD46-461C-1844-CB87709F154A}"/>
          </ac:spMkLst>
        </pc:spChg>
        <pc:spChg chg="del">
          <ac:chgData name="Evert Van Bever" userId="f6869c4f-2183-409f-a8da-8e040f8ca474" providerId="ADAL" clId="{1F3079D5-E221-4A4E-B3C5-7CD49D6FDC94}" dt="2024-10-15T09:41:31.919" v="3473" actId="478"/>
          <ac:spMkLst>
            <pc:docMk/>
            <pc:sldMk cId="958449996" sldId="302"/>
            <ac:spMk id="4" creationId="{A22D9A45-B033-5E25-E101-10864DC4CB85}"/>
          </ac:spMkLst>
        </pc:spChg>
        <pc:spChg chg="add mod">
          <ac:chgData name="Evert Van Bever" userId="f6869c4f-2183-409f-a8da-8e040f8ca474" providerId="ADAL" clId="{1F3079D5-E221-4A4E-B3C5-7CD49D6FDC94}" dt="2024-10-15T09:43:17.950" v="3515" actId="1076"/>
          <ac:spMkLst>
            <pc:docMk/>
            <pc:sldMk cId="958449996" sldId="302"/>
            <ac:spMk id="5" creationId="{3CC850B5-AD36-BD58-9FB9-9A35C980AB32}"/>
          </ac:spMkLst>
        </pc:spChg>
        <pc:spChg chg="add mod">
          <ac:chgData name="Evert Van Bever" userId="f6869c4f-2183-409f-a8da-8e040f8ca474" providerId="ADAL" clId="{1F3079D5-E221-4A4E-B3C5-7CD49D6FDC94}" dt="2024-10-15T09:43:30.118" v="3517" actId="1076"/>
          <ac:spMkLst>
            <pc:docMk/>
            <pc:sldMk cId="958449996" sldId="302"/>
            <ac:spMk id="6" creationId="{11692D7E-04D1-DDC1-143E-A254BBBCBF7A}"/>
          </ac:spMkLst>
        </pc:spChg>
        <pc:spChg chg="add mod">
          <ac:chgData name="Evert Van Bever" userId="f6869c4f-2183-409f-a8da-8e040f8ca474" providerId="ADAL" clId="{1F3079D5-E221-4A4E-B3C5-7CD49D6FDC94}" dt="2024-10-15T09:45:58.430" v="3555" actId="1076"/>
          <ac:spMkLst>
            <pc:docMk/>
            <pc:sldMk cId="958449996" sldId="302"/>
            <ac:spMk id="7" creationId="{BD508710-7C04-E838-BE54-AB053B8F6B5F}"/>
          </ac:spMkLst>
        </pc:spChg>
        <pc:picChg chg="add mod">
          <ac:chgData name="Evert Van Bever" userId="f6869c4f-2183-409f-a8da-8e040f8ca474" providerId="ADAL" clId="{1F3079D5-E221-4A4E-B3C5-7CD49D6FDC94}" dt="2024-10-15T09:45:06.573" v="3530" actId="14100"/>
          <ac:picMkLst>
            <pc:docMk/>
            <pc:sldMk cId="958449996" sldId="302"/>
            <ac:picMk id="21506" creationId="{BF6F27EB-9A68-C559-EF53-2D67D50B560D}"/>
          </ac:picMkLst>
        </pc:picChg>
        <pc:picChg chg="add mod">
          <ac:chgData name="Evert Van Bever" userId="f6869c4f-2183-409f-a8da-8e040f8ca474" providerId="ADAL" clId="{1F3079D5-E221-4A4E-B3C5-7CD49D6FDC94}" dt="2024-10-15T09:43:13.836" v="3514" actId="1076"/>
          <ac:picMkLst>
            <pc:docMk/>
            <pc:sldMk cId="958449996" sldId="302"/>
            <ac:picMk id="21508" creationId="{6E800D06-D41A-C510-135D-C1C04B424BDA}"/>
          </ac:picMkLst>
        </pc:picChg>
        <pc:picChg chg="add mod">
          <ac:chgData name="Evert Van Bever" userId="f6869c4f-2183-409f-a8da-8e040f8ca474" providerId="ADAL" clId="{1F3079D5-E221-4A4E-B3C5-7CD49D6FDC94}" dt="2024-10-15T09:43:25.708" v="3516" actId="1076"/>
          <ac:picMkLst>
            <pc:docMk/>
            <pc:sldMk cId="958449996" sldId="302"/>
            <ac:picMk id="21510" creationId="{0C0172FA-19AD-7632-25EC-697C12C42E4D}"/>
          </ac:picMkLst>
        </pc:picChg>
        <pc:picChg chg="add mod">
          <ac:chgData name="Evert Van Bever" userId="f6869c4f-2183-409f-a8da-8e040f8ca474" providerId="ADAL" clId="{1F3079D5-E221-4A4E-B3C5-7CD49D6FDC94}" dt="2024-10-15T09:45:29.686" v="3534" actId="14100"/>
          <ac:picMkLst>
            <pc:docMk/>
            <pc:sldMk cId="958449996" sldId="302"/>
            <ac:picMk id="21512" creationId="{497D518A-4912-D6C1-ACE7-90944C3D1F19}"/>
          </ac:picMkLst>
        </pc:picChg>
      </pc:sldChg>
      <pc:sldChg chg="addSp delSp modSp new mod modAnim">
        <pc:chgData name="Evert Van Bever" userId="f6869c4f-2183-409f-a8da-8e040f8ca474" providerId="ADAL" clId="{1F3079D5-E221-4A4E-B3C5-7CD49D6FDC94}" dt="2024-10-15T09:49:59.041" v="3643"/>
        <pc:sldMkLst>
          <pc:docMk/>
          <pc:sldMk cId="3106735708" sldId="303"/>
        </pc:sldMkLst>
        <pc:spChg chg="del">
          <ac:chgData name="Evert Van Bever" userId="f6869c4f-2183-409f-a8da-8e040f8ca474" providerId="ADAL" clId="{1F3079D5-E221-4A4E-B3C5-7CD49D6FDC94}" dt="2024-10-15T09:46:45.358" v="3558" actId="478"/>
          <ac:spMkLst>
            <pc:docMk/>
            <pc:sldMk cId="3106735708" sldId="303"/>
            <ac:spMk id="2" creationId="{B54890E8-C888-FF84-02A7-BC263B8A2471}"/>
          </ac:spMkLst>
        </pc:spChg>
        <pc:spChg chg="del">
          <ac:chgData name="Evert Van Bever" userId="f6869c4f-2183-409f-a8da-8e040f8ca474" providerId="ADAL" clId="{1F3079D5-E221-4A4E-B3C5-7CD49D6FDC94}" dt="2024-10-15T09:46:48.088" v="3559" actId="478"/>
          <ac:spMkLst>
            <pc:docMk/>
            <pc:sldMk cId="3106735708" sldId="303"/>
            <ac:spMk id="3" creationId="{9B839674-1E54-AA64-A783-70C730CEDBE3}"/>
          </ac:spMkLst>
        </pc:spChg>
        <pc:spChg chg="del">
          <ac:chgData name="Evert Van Bever" userId="f6869c4f-2183-409f-a8da-8e040f8ca474" providerId="ADAL" clId="{1F3079D5-E221-4A4E-B3C5-7CD49D6FDC94}" dt="2024-10-15T09:46:51.419" v="3560" actId="478"/>
          <ac:spMkLst>
            <pc:docMk/>
            <pc:sldMk cId="3106735708" sldId="303"/>
            <ac:spMk id="4" creationId="{1F1BF055-D019-BCD9-9B89-BDE5E37C1860}"/>
          </ac:spMkLst>
        </pc:spChg>
        <pc:spChg chg="add mod">
          <ac:chgData name="Evert Van Bever" userId="f6869c4f-2183-409f-a8da-8e040f8ca474" providerId="ADAL" clId="{1F3079D5-E221-4A4E-B3C5-7CD49D6FDC94}" dt="2024-10-15T09:47:28.212" v="3577" actId="20577"/>
          <ac:spMkLst>
            <pc:docMk/>
            <pc:sldMk cId="3106735708" sldId="303"/>
            <ac:spMk id="5" creationId="{77841BE5-BC30-01DC-353D-FEEEB342BC77}"/>
          </ac:spMkLst>
        </pc:spChg>
        <pc:spChg chg="add mod">
          <ac:chgData name="Evert Van Bever" userId="f6869c4f-2183-409f-a8da-8e040f8ca474" providerId="ADAL" clId="{1F3079D5-E221-4A4E-B3C5-7CD49D6FDC94}" dt="2024-10-15T09:48:12.987" v="3593" actId="1076"/>
          <ac:spMkLst>
            <pc:docMk/>
            <pc:sldMk cId="3106735708" sldId="303"/>
            <ac:spMk id="6" creationId="{CF49D10B-4EFC-EFD1-CAC8-5BD20912BB73}"/>
          </ac:spMkLst>
        </pc:spChg>
        <pc:spChg chg="add mod">
          <ac:chgData name="Evert Van Bever" userId="f6869c4f-2183-409f-a8da-8e040f8ca474" providerId="ADAL" clId="{1F3079D5-E221-4A4E-B3C5-7CD49D6FDC94}" dt="2024-10-15T09:49:39.109" v="3632" actId="1076"/>
          <ac:spMkLst>
            <pc:docMk/>
            <pc:sldMk cId="3106735708" sldId="303"/>
            <ac:spMk id="7" creationId="{DF8A072D-1114-C20D-3E7A-C3FC1070494D}"/>
          </ac:spMkLst>
        </pc:spChg>
        <pc:spChg chg="add mod">
          <ac:chgData name="Evert Van Bever" userId="f6869c4f-2183-409f-a8da-8e040f8ca474" providerId="ADAL" clId="{1F3079D5-E221-4A4E-B3C5-7CD49D6FDC94}" dt="2024-10-15T09:49:52.845" v="3641" actId="1076"/>
          <ac:spMkLst>
            <pc:docMk/>
            <pc:sldMk cId="3106735708" sldId="303"/>
            <ac:spMk id="8" creationId="{07591633-C750-6BC6-6BEE-79BA923D2827}"/>
          </ac:spMkLst>
        </pc:spChg>
        <pc:picChg chg="add mod">
          <ac:chgData name="Evert Van Bever" userId="f6869c4f-2183-409f-a8da-8e040f8ca474" providerId="ADAL" clId="{1F3079D5-E221-4A4E-B3C5-7CD49D6FDC94}" dt="2024-10-15T09:48:00.695" v="3585" actId="1076"/>
          <ac:picMkLst>
            <pc:docMk/>
            <pc:sldMk cId="3106735708" sldId="303"/>
            <ac:picMk id="22530" creationId="{B8F46F40-A446-427F-6E35-B675E543A32F}"/>
          </ac:picMkLst>
        </pc:picChg>
        <pc:picChg chg="add mod">
          <ac:chgData name="Evert Van Bever" userId="f6869c4f-2183-409f-a8da-8e040f8ca474" providerId="ADAL" clId="{1F3079D5-E221-4A4E-B3C5-7CD49D6FDC94}" dt="2024-10-15T09:47:54.676" v="3582" actId="14100"/>
          <ac:picMkLst>
            <pc:docMk/>
            <pc:sldMk cId="3106735708" sldId="303"/>
            <ac:picMk id="22532" creationId="{9615EAB6-568F-502B-97F4-165F1BB523CD}"/>
          </ac:picMkLst>
        </pc:picChg>
        <pc:picChg chg="add mod">
          <ac:chgData name="Evert Van Bever" userId="f6869c4f-2183-409f-a8da-8e040f8ca474" providerId="ADAL" clId="{1F3079D5-E221-4A4E-B3C5-7CD49D6FDC94}" dt="2024-10-15T09:49:32.364" v="3629" actId="1076"/>
          <ac:picMkLst>
            <pc:docMk/>
            <pc:sldMk cId="3106735708" sldId="303"/>
            <ac:picMk id="22534" creationId="{A300A1B0-094A-3C50-406D-EF6C32FF38BB}"/>
          </ac:picMkLst>
        </pc:picChg>
        <pc:picChg chg="add mod">
          <ac:chgData name="Evert Van Bever" userId="f6869c4f-2183-409f-a8da-8e040f8ca474" providerId="ADAL" clId="{1F3079D5-E221-4A4E-B3C5-7CD49D6FDC94}" dt="2024-10-15T09:49:34.628" v="3631" actId="1076"/>
          <ac:picMkLst>
            <pc:docMk/>
            <pc:sldMk cId="3106735708" sldId="303"/>
            <ac:picMk id="22536" creationId="{CA2BE0F2-4D89-2593-4866-0C1B032A33EE}"/>
          </ac:picMkLst>
        </pc:picChg>
      </pc:sldChg>
      <pc:sldChg chg="addSp delSp modSp new mod modAnim">
        <pc:chgData name="Evert Van Bever" userId="f6869c4f-2183-409f-a8da-8e040f8ca474" providerId="ADAL" clId="{1F3079D5-E221-4A4E-B3C5-7CD49D6FDC94}" dt="2024-10-15T10:13:29.604" v="3847"/>
        <pc:sldMkLst>
          <pc:docMk/>
          <pc:sldMk cId="143943290" sldId="304"/>
        </pc:sldMkLst>
        <pc:spChg chg="mod">
          <ac:chgData name="Evert Van Bever" userId="f6869c4f-2183-409f-a8da-8e040f8ca474" providerId="ADAL" clId="{1F3079D5-E221-4A4E-B3C5-7CD49D6FDC94}" dt="2024-10-15T09:55:33.982" v="3664" actId="20577"/>
          <ac:spMkLst>
            <pc:docMk/>
            <pc:sldMk cId="143943290" sldId="304"/>
            <ac:spMk id="2" creationId="{3AC59661-5702-414A-6C72-EF1396FE1ED0}"/>
          </ac:spMkLst>
        </pc:spChg>
        <pc:spChg chg="del">
          <ac:chgData name="Evert Van Bever" userId="f6869c4f-2183-409f-a8da-8e040f8ca474" providerId="ADAL" clId="{1F3079D5-E221-4A4E-B3C5-7CD49D6FDC94}" dt="2024-10-15T09:56:00.413" v="3665" actId="478"/>
          <ac:spMkLst>
            <pc:docMk/>
            <pc:sldMk cId="143943290" sldId="304"/>
            <ac:spMk id="3" creationId="{59602E8E-A684-E871-9038-345DE9BA74E0}"/>
          </ac:spMkLst>
        </pc:spChg>
        <pc:spChg chg="del mod">
          <ac:chgData name="Evert Van Bever" userId="f6869c4f-2183-409f-a8da-8e040f8ca474" providerId="ADAL" clId="{1F3079D5-E221-4A4E-B3C5-7CD49D6FDC94}" dt="2024-10-15T09:56:01.837" v="3667" actId="478"/>
          <ac:spMkLst>
            <pc:docMk/>
            <pc:sldMk cId="143943290" sldId="304"/>
            <ac:spMk id="4" creationId="{29D6AF7A-582E-F9E6-1FD8-9EAAE80BACFE}"/>
          </ac:spMkLst>
        </pc:spChg>
        <pc:spChg chg="add mod">
          <ac:chgData name="Evert Van Bever" userId="f6869c4f-2183-409f-a8da-8e040f8ca474" providerId="ADAL" clId="{1F3079D5-E221-4A4E-B3C5-7CD49D6FDC94}" dt="2024-10-15T09:56:26.045" v="3684" actId="1076"/>
          <ac:spMkLst>
            <pc:docMk/>
            <pc:sldMk cId="143943290" sldId="304"/>
            <ac:spMk id="5" creationId="{942FA756-A90F-D9A7-F62F-1D7F90263DFD}"/>
          </ac:spMkLst>
        </pc:spChg>
        <pc:spChg chg="add mod">
          <ac:chgData name="Evert Van Bever" userId="f6869c4f-2183-409f-a8da-8e040f8ca474" providerId="ADAL" clId="{1F3079D5-E221-4A4E-B3C5-7CD49D6FDC94}" dt="2024-10-15T09:57:22.632" v="3695" actId="208"/>
          <ac:spMkLst>
            <pc:docMk/>
            <pc:sldMk cId="143943290" sldId="304"/>
            <ac:spMk id="6" creationId="{CB94CCAF-C60A-C9AE-76F4-D2EBB5569398}"/>
          </ac:spMkLst>
        </pc:spChg>
        <pc:picChg chg="add mod">
          <ac:chgData name="Evert Van Bever" userId="f6869c4f-2183-409f-a8da-8e040f8ca474" providerId="ADAL" clId="{1F3079D5-E221-4A4E-B3C5-7CD49D6FDC94}" dt="2024-10-15T10:13:17.229" v="3843" actId="1076"/>
          <ac:picMkLst>
            <pc:docMk/>
            <pc:sldMk cId="143943290" sldId="304"/>
            <ac:picMk id="23554" creationId="{9F4429DD-2A8A-C280-D193-0BEF89973570}"/>
          </ac:picMkLst>
        </pc:picChg>
        <pc:picChg chg="add mod">
          <ac:chgData name="Evert Van Bever" userId="f6869c4f-2183-409f-a8da-8e040f8ca474" providerId="ADAL" clId="{1F3079D5-E221-4A4E-B3C5-7CD49D6FDC94}" dt="2024-10-15T09:59:36.415" v="3716" actId="208"/>
          <ac:picMkLst>
            <pc:docMk/>
            <pc:sldMk cId="143943290" sldId="304"/>
            <ac:picMk id="23556" creationId="{C100394D-A222-F05A-9947-494B5A9C2C75}"/>
          </ac:picMkLst>
        </pc:picChg>
        <pc:picChg chg="add mod">
          <ac:chgData name="Evert Van Bever" userId="f6869c4f-2183-409f-a8da-8e040f8ca474" providerId="ADAL" clId="{1F3079D5-E221-4A4E-B3C5-7CD49D6FDC94}" dt="2024-10-15T09:59:32.638" v="3715" actId="208"/>
          <ac:picMkLst>
            <pc:docMk/>
            <pc:sldMk cId="143943290" sldId="304"/>
            <ac:picMk id="23558" creationId="{2C593D06-42AF-67C1-90C0-CE560675181D}"/>
          </ac:picMkLst>
        </pc:picChg>
        <pc:picChg chg="add mod">
          <ac:chgData name="Evert Van Bever" userId="f6869c4f-2183-409f-a8da-8e040f8ca474" providerId="ADAL" clId="{1F3079D5-E221-4A4E-B3C5-7CD49D6FDC94}" dt="2024-10-15T09:59:57.317" v="3723" actId="1076"/>
          <ac:picMkLst>
            <pc:docMk/>
            <pc:sldMk cId="143943290" sldId="304"/>
            <ac:picMk id="23560" creationId="{123E8144-C2B4-2F4C-0485-66260F403A78}"/>
          </ac:picMkLst>
        </pc:picChg>
      </pc:sldChg>
      <pc:sldChg chg="modSp new mod">
        <pc:chgData name="Evert Van Bever" userId="f6869c4f-2183-409f-a8da-8e040f8ca474" providerId="ADAL" clId="{1F3079D5-E221-4A4E-B3C5-7CD49D6FDC94}" dt="2024-11-04T09:22:00.020" v="3872" actId="20577"/>
        <pc:sldMkLst>
          <pc:docMk/>
          <pc:sldMk cId="993286281" sldId="305"/>
        </pc:sldMkLst>
        <pc:spChg chg="mod">
          <ac:chgData name="Evert Van Bever" userId="f6869c4f-2183-409f-a8da-8e040f8ca474" providerId="ADAL" clId="{1F3079D5-E221-4A4E-B3C5-7CD49D6FDC94}" dt="2024-10-15T10:00:58.305" v="3736" actId="20577"/>
          <ac:spMkLst>
            <pc:docMk/>
            <pc:sldMk cId="993286281" sldId="305"/>
            <ac:spMk id="2" creationId="{AA8AFFF1-C3A2-DE55-C2A5-9B9000315957}"/>
          </ac:spMkLst>
        </pc:spChg>
        <pc:spChg chg="mod">
          <ac:chgData name="Evert Van Bever" userId="f6869c4f-2183-409f-a8da-8e040f8ca474" providerId="ADAL" clId="{1F3079D5-E221-4A4E-B3C5-7CD49D6FDC94}" dt="2024-11-04T09:22:00.020" v="3872" actId="20577"/>
          <ac:spMkLst>
            <pc:docMk/>
            <pc:sldMk cId="993286281" sldId="305"/>
            <ac:spMk id="4" creationId="{D0F72527-402F-0B3C-D6A0-EEBE9CEDC802}"/>
          </ac:spMkLst>
        </pc:spChg>
      </pc:sldChg>
      <pc:sldChg chg="addSp delSp modSp new mod setBg">
        <pc:chgData name="Evert Van Bever" userId="f6869c4f-2183-409f-a8da-8e040f8ca474" providerId="ADAL" clId="{1F3079D5-E221-4A4E-B3C5-7CD49D6FDC94}" dt="2024-10-15T10:04:23.331" v="3818" actId="1076"/>
        <pc:sldMkLst>
          <pc:docMk/>
          <pc:sldMk cId="2188314694" sldId="306"/>
        </pc:sldMkLst>
        <pc:spChg chg="mod">
          <ac:chgData name="Evert Van Bever" userId="f6869c4f-2183-409f-a8da-8e040f8ca474" providerId="ADAL" clId="{1F3079D5-E221-4A4E-B3C5-7CD49D6FDC94}" dt="2024-10-15T10:04:07.825" v="3810" actId="26606"/>
          <ac:spMkLst>
            <pc:docMk/>
            <pc:sldMk cId="2188314694" sldId="306"/>
            <ac:spMk id="2" creationId="{9B7C93AC-3A6E-8357-37BB-72465E700553}"/>
          </ac:spMkLst>
        </pc:spChg>
        <pc:spChg chg="add del mod">
          <ac:chgData name="Evert Van Bever" userId="f6869c4f-2183-409f-a8da-8e040f8ca474" providerId="ADAL" clId="{1F3079D5-E221-4A4E-B3C5-7CD49D6FDC94}" dt="2024-10-15T10:04:18.411" v="3816"/>
          <ac:spMkLst>
            <pc:docMk/>
            <pc:sldMk cId="2188314694" sldId="306"/>
            <ac:spMk id="3" creationId="{174BBEB9-B236-AFD6-36B8-F099FDEAA4C8}"/>
          </ac:spMkLst>
        </pc:spChg>
        <pc:spChg chg="mod">
          <ac:chgData name="Evert Van Bever" userId="f6869c4f-2183-409f-a8da-8e040f8ca474" providerId="ADAL" clId="{1F3079D5-E221-4A4E-B3C5-7CD49D6FDC94}" dt="2024-10-15T10:04:07.825" v="3810" actId="26606"/>
          <ac:spMkLst>
            <pc:docMk/>
            <pc:sldMk cId="2188314694" sldId="306"/>
            <ac:spMk id="4" creationId="{1576CAE7-46AB-6C41-EACF-6B3A74389DAD}"/>
          </ac:spMkLst>
        </pc:spChg>
        <pc:spChg chg="add del">
          <ac:chgData name="Evert Van Bever" userId="f6869c4f-2183-409f-a8da-8e040f8ca474" providerId="ADAL" clId="{1F3079D5-E221-4A4E-B3C5-7CD49D6FDC94}" dt="2024-10-15T10:04:05.182" v="3808" actId="26606"/>
          <ac:spMkLst>
            <pc:docMk/>
            <pc:sldMk cId="2188314694" sldId="306"/>
            <ac:spMk id="24583" creationId="{F13C74B1-5B17-4795-BED0-7140497B445A}"/>
          </ac:spMkLst>
        </pc:spChg>
        <pc:spChg chg="add del">
          <ac:chgData name="Evert Van Bever" userId="f6869c4f-2183-409f-a8da-8e040f8ca474" providerId="ADAL" clId="{1F3079D5-E221-4A4E-B3C5-7CD49D6FDC94}" dt="2024-10-15T10:04:05.182" v="3808" actId="26606"/>
          <ac:spMkLst>
            <pc:docMk/>
            <pc:sldMk cId="2188314694" sldId="306"/>
            <ac:spMk id="24585" creationId="{D4974D33-8DC5-464E-8C6D-BE58F0669C17}"/>
          </ac:spMkLst>
        </pc:spChg>
        <pc:spChg chg="add del">
          <ac:chgData name="Evert Van Bever" userId="f6869c4f-2183-409f-a8da-8e040f8ca474" providerId="ADAL" clId="{1F3079D5-E221-4A4E-B3C5-7CD49D6FDC94}" dt="2024-10-15T10:04:07.825" v="3810" actId="26606"/>
          <ac:spMkLst>
            <pc:docMk/>
            <pc:sldMk cId="2188314694" sldId="306"/>
            <ac:spMk id="24587" creationId="{3D752CF2-2291-40B5-B462-C17B174C10BC}"/>
          </ac:spMkLst>
        </pc:spChg>
        <pc:spChg chg="add del">
          <ac:chgData name="Evert Van Bever" userId="f6869c4f-2183-409f-a8da-8e040f8ca474" providerId="ADAL" clId="{1F3079D5-E221-4A4E-B3C5-7CD49D6FDC94}" dt="2024-10-15T10:04:07.825" v="3810" actId="26606"/>
          <ac:spMkLst>
            <pc:docMk/>
            <pc:sldMk cId="2188314694" sldId="306"/>
            <ac:spMk id="24588" creationId="{F94AA2BD-2E3F-4B1D-8127-5744B8115311}"/>
          </ac:spMkLst>
        </pc:spChg>
        <pc:spChg chg="add del">
          <ac:chgData name="Evert Van Bever" userId="f6869c4f-2183-409f-a8da-8e040f8ca474" providerId="ADAL" clId="{1F3079D5-E221-4A4E-B3C5-7CD49D6FDC94}" dt="2024-10-15T10:04:07.825" v="3810" actId="26606"/>
          <ac:spMkLst>
            <pc:docMk/>
            <pc:sldMk cId="2188314694" sldId="306"/>
            <ac:spMk id="24589" creationId="{4BD02261-2DC8-4AA8-9E16-7751AE892445}"/>
          </ac:spMkLst>
        </pc:spChg>
        <pc:picChg chg="add mod">
          <ac:chgData name="Evert Van Bever" userId="f6869c4f-2183-409f-a8da-8e040f8ca474" providerId="ADAL" clId="{1F3079D5-E221-4A4E-B3C5-7CD49D6FDC94}" dt="2024-10-15T10:04:08.574" v="3811"/>
          <ac:picMkLst>
            <pc:docMk/>
            <pc:sldMk cId="2188314694" sldId="306"/>
            <ac:picMk id="24578" creationId="{FA2660D7-B6B0-7093-D990-C5F276BBA558}"/>
          </ac:picMkLst>
        </pc:picChg>
        <pc:picChg chg="add mod">
          <ac:chgData name="Evert Van Bever" userId="f6869c4f-2183-409f-a8da-8e040f8ca474" providerId="ADAL" clId="{1F3079D5-E221-4A4E-B3C5-7CD49D6FDC94}" dt="2024-10-15T10:04:14.665" v="3814"/>
          <ac:picMkLst>
            <pc:docMk/>
            <pc:sldMk cId="2188314694" sldId="306"/>
            <ac:picMk id="24580" creationId="{6285FB69-2055-A65D-B4D3-82403AB8AE59}"/>
          </ac:picMkLst>
        </pc:picChg>
        <pc:picChg chg="add mod">
          <ac:chgData name="Evert Van Bever" userId="f6869c4f-2183-409f-a8da-8e040f8ca474" providerId="ADAL" clId="{1F3079D5-E221-4A4E-B3C5-7CD49D6FDC94}" dt="2024-10-15T10:04:23.331" v="3818" actId="1076"/>
          <ac:picMkLst>
            <pc:docMk/>
            <pc:sldMk cId="2188314694" sldId="306"/>
            <ac:picMk id="24582" creationId="{6058F079-5F32-946A-3FD4-24DCA76D71BD}"/>
          </ac:picMkLst>
        </pc:picChg>
      </pc:sldChg>
      <pc:sldChg chg="modSp new mod">
        <pc:chgData name="Evert Van Bever" userId="f6869c4f-2183-409f-a8da-8e040f8ca474" providerId="ADAL" clId="{1F3079D5-E221-4A4E-B3C5-7CD49D6FDC94}" dt="2024-11-07T13:23:31.490" v="4728" actId="20577"/>
        <pc:sldMkLst>
          <pc:docMk/>
          <pc:sldMk cId="1395182248" sldId="307"/>
        </pc:sldMkLst>
        <pc:spChg chg="mod">
          <ac:chgData name="Evert Van Bever" userId="f6869c4f-2183-409f-a8da-8e040f8ca474" providerId="ADAL" clId="{1F3079D5-E221-4A4E-B3C5-7CD49D6FDC94}" dt="2024-11-07T13:23:31.490" v="4728" actId="20577"/>
          <ac:spMkLst>
            <pc:docMk/>
            <pc:sldMk cId="1395182248" sldId="307"/>
            <ac:spMk id="4" creationId="{4AB84F9C-5752-79CF-2D12-D12AFCF0B962}"/>
          </ac:spMkLst>
        </pc:spChg>
      </pc:sldChg>
      <pc:sldChg chg="modSp new mod">
        <pc:chgData name="Evert Van Bever" userId="f6869c4f-2183-409f-a8da-8e040f8ca474" providerId="ADAL" clId="{1F3079D5-E221-4A4E-B3C5-7CD49D6FDC94}" dt="2024-11-04T09:22:10.158" v="3882" actId="20577"/>
        <pc:sldMkLst>
          <pc:docMk/>
          <pc:sldMk cId="723159654" sldId="308"/>
        </pc:sldMkLst>
        <pc:spChg chg="mod">
          <ac:chgData name="Evert Van Bever" userId="f6869c4f-2183-409f-a8da-8e040f8ca474" providerId="ADAL" clId="{1F3079D5-E221-4A4E-B3C5-7CD49D6FDC94}" dt="2024-11-04T09:22:10.158" v="3882" actId="20577"/>
          <ac:spMkLst>
            <pc:docMk/>
            <pc:sldMk cId="723159654" sldId="308"/>
            <ac:spMk id="2" creationId="{02FF7F46-DACD-F21F-4172-AEB546B8C97B}"/>
          </ac:spMkLst>
        </pc:spChg>
        <pc:spChg chg="mod">
          <ac:chgData name="Evert Van Bever" userId="f6869c4f-2183-409f-a8da-8e040f8ca474" providerId="ADAL" clId="{1F3079D5-E221-4A4E-B3C5-7CD49D6FDC94}" dt="2024-11-04T09:21:43.021" v="3867" actId="20577"/>
          <ac:spMkLst>
            <pc:docMk/>
            <pc:sldMk cId="723159654" sldId="308"/>
            <ac:spMk id="4" creationId="{A188D09D-6B69-85C2-A441-14849DC5FA7C}"/>
          </ac:spMkLst>
        </pc:spChg>
      </pc:sldChg>
      <pc:sldChg chg="addSp delSp modSp new mod modNotesTx">
        <pc:chgData name="Evert Van Bever" userId="f6869c4f-2183-409f-a8da-8e040f8ca474" providerId="ADAL" clId="{1F3079D5-E221-4A4E-B3C5-7CD49D6FDC94}" dt="2024-11-05T14:19:29.976" v="4476" actId="1076"/>
        <pc:sldMkLst>
          <pc:docMk/>
          <pc:sldMk cId="3179536934" sldId="309"/>
        </pc:sldMkLst>
        <pc:spChg chg="mod">
          <ac:chgData name="Evert Van Bever" userId="f6869c4f-2183-409f-a8da-8e040f8ca474" providerId="ADAL" clId="{1F3079D5-E221-4A4E-B3C5-7CD49D6FDC94}" dt="2024-11-04T09:26:31.628" v="3895" actId="20577"/>
          <ac:spMkLst>
            <pc:docMk/>
            <pc:sldMk cId="3179536934" sldId="309"/>
            <ac:spMk id="2" creationId="{8E88821B-4746-3936-0F99-52B83ED46B4B}"/>
          </ac:spMkLst>
        </pc:spChg>
        <pc:spChg chg="mod">
          <ac:chgData name="Evert Van Bever" userId="f6869c4f-2183-409f-a8da-8e040f8ca474" providerId="ADAL" clId="{1F3079D5-E221-4A4E-B3C5-7CD49D6FDC94}" dt="2024-11-04T09:30:06.831" v="3965" actId="20577"/>
          <ac:spMkLst>
            <pc:docMk/>
            <pc:sldMk cId="3179536934" sldId="309"/>
            <ac:spMk id="3" creationId="{2072E5DD-1FA0-4935-4A2D-5661698E769E}"/>
          </ac:spMkLst>
        </pc:spChg>
        <pc:spChg chg="mod">
          <ac:chgData name="Evert Van Bever" userId="f6869c4f-2183-409f-a8da-8e040f8ca474" providerId="ADAL" clId="{1F3079D5-E221-4A4E-B3C5-7CD49D6FDC94}" dt="2024-11-04T09:43:59.293" v="4252" actId="20577"/>
          <ac:spMkLst>
            <pc:docMk/>
            <pc:sldMk cId="3179536934" sldId="309"/>
            <ac:spMk id="4" creationId="{4FAC71F0-24CA-8D0A-EBD0-A292D15D863B}"/>
          </ac:spMkLst>
        </pc:spChg>
        <pc:spChg chg="add mod">
          <ac:chgData name="Evert Van Bever" userId="f6869c4f-2183-409f-a8da-8e040f8ca474" providerId="ADAL" clId="{1F3079D5-E221-4A4E-B3C5-7CD49D6FDC94}" dt="2024-11-04T09:44:23.923" v="4288" actId="20577"/>
          <ac:spMkLst>
            <pc:docMk/>
            <pc:sldMk cId="3179536934" sldId="309"/>
            <ac:spMk id="5" creationId="{4686A363-17AE-5EE3-CE67-1C98AC9A9FB6}"/>
          </ac:spMkLst>
        </pc:spChg>
        <pc:spChg chg="add mod">
          <ac:chgData name="Evert Van Bever" userId="f6869c4f-2183-409f-a8da-8e040f8ca474" providerId="ADAL" clId="{1F3079D5-E221-4A4E-B3C5-7CD49D6FDC94}" dt="2024-11-04T09:43:14.954" v="4200" actId="1076"/>
          <ac:spMkLst>
            <pc:docMk/>
            <pc:sldMk cId="3179536934" sldId="309"/>
            <ac:spMk id="7" creationId="{949993CA-74DD-71AE-BC3B-41B0D8EF9862}"/>
          </ac:spMkLst>
        </pc:spChg>
        <pc:spChg chg="add mod">
          <ac:chgData name="Evert Van Bever" userId="f6869c4f-2183-409f-a8da-8e040f8ca474" providerId="ADAL" clId="{1F3079D5-E221-4A4E-B3C5-7CD49D6FDC94}" dt="2024-11-04T09:43:24.912" v="4206" actId="20577"/>
          <ac:spMkLst>
            <pc:docMk/>
            <pc:sldMk cId="3179536934" sldId="309"/>
            <ac:spMk id="8" creationId="{DA7EE71C-686E-A932-7E8F-807E17AA38CA}"/>
          </ac:spMkLst>
        </pc:spChg>
        <pc:spChg chg="add mod">
          <ac:chgData name="Evert Van Bever" userId="f6869c4f-2183-409f-a8da-8e040f8ca474" providerId="ADAL" clId="{1F3079D5-E221-4A4E-B3C5-7CD49D6FDC94}" dt="2024-11-04T09:43:43.175" v="4218" actId="790"/>
          <ac:spMkLst>
            <pc:docMk/>
            <pc:sldMk cId="3179536934" sldId="309"/>
            <ac:spMk id="9" creationId="{03F6C3F3-438D-13EF-563A-7F004AA1814C}"/>
          </ac:spMkLst>
        </pc:spChg>
        <pc:spChg chg="add mod">
          <ac:chgData name="Evert Van Bever" userId="f6869c4f-2183-409f-a8da-8e040f8ca474" providerId="ADAL" clId="{1F3079D5-E221-4A4E-B3C5-7CD49D6FDC94}" dt="2024-11-05T14:16:40.723" v="4463" actId="1076"/>
          <ac:spMkLst>
            <pc:docMk/>
            <pc:sldMk cId="3179536934" sldId="309"/>
            <ac:spMk id="10" creationId="{97346286-58DD-9FD5-F377-645CBA30D03B}"/>
          </ac:spMkLst>
        </pc:spChg>
        <pc:spChg chg="add mod">
          <ac:chgData name="Evert Van Bever" userId="f6869c4f-2183-409f-a8da-8e040f8ca474" providerId="ADAL" clId="{1F3079D5-E221-4A4E-B3C5-7CD49D6FDC94}" dt="2024-11-05T14:19:29.976" v="4476" actId="1076"/>
          <ac:spMkLst>
            <pc:docMk/>
            <pc:sldMk cId="3179536934" sldId="309"/>
            <ac:spMk id="11" creationId="{1068989F-59C3-4D94-DBCA-0CED8FA4917B}"/>
          </ac:spMkLst>
        </pc:spChg>
        <pc:picChg chg="add mod">
          <ac:chgData name="Evert Van Bever" userId="f6869c4f-2183-409f-a8da-8e040f8ca474" providerId="ADAL" clId="{1F3079D5-E221-4A4E-B3C5-7CD49D6FDC94}" dt="2024-11-04T09:42:57.132" v="4186" actId="1076"/>
          <ac:picMkLst>
            <pc:docMk/>
            <pc:sldMk cId="3179536934" sldId="309"/>
            <ac:picMk id="6" creationId="{4AC97187-602E-42BA-2BF1-5413FD5E7C9B}"/>
          </ac:picMkLst>
        </pc:picChg>
        <pc:picChg chg="add del mod">
          <ac:chgData name="Evert Van Bever" userId="f6869c4f-2183-409f-a8da-8e040f8ca474" providerId="ADAL" clId="{1F3079D5-E221-4A4E-B3C5-7CD49D6FDC94}" dt="2024-11-04T09:40:39.920" v="4175" actId="478"/>
          <ac:picMkLst>
            <pc:docMk/>
            <pc:sldMk cId="3179536934" sldId="309"/>
            <ac:picMk id="2050" creationId="{B65742E4-1EDD-BB30-A3B4-F20AC30F56D1}"/>
          </ac:picMkLst>
        </pc:picChg>
        <pc:picChg chg="add mod">
          <ac:chgData name="Evert Van Bever" userId="f6869c4f-2183-409f-a8da-8e040f8ca474" providerId="ADAL" clId="{1F3079D5-E221-4A4E-B3C5-7CD49D6FDC94}" dt="2024-11-04T09:42:03.137" v="4182" actId="1076"/>
          <ac:picMkLst>
            <pc:docMk/>
            <pc:sldMk cId="3179536934" sldId="309"/>
            <ac:picMk id="2052" creationId="{014DA538-A5EC-4767-DF44-FE8CC68CA811}"/>
          </ac:picMkLst>
        </pc:picChg>
      </pc:sldChg>
      <pc:sldChg chg="addSp modSp new mod modNotesTx">
        <pc:chgData name="Evert Van Bever" userId="f6869c4f-2183-409f-a8da-8e040f8ca474" providerId="ADAL" clId="{1F3079D5-E221-4A4E-B3C5-7CD49D6FDC94}" dt="2024-11-07T12:46:12.308" v="4644" actId="171"/>
        <pc:sldMkLst>
          <pc:docMk/>
          <pc:sldMk cId="921186973" sldId="310"/>
        </pc:sldMkLst>
        <pc:spChg chg="mod">
          <ac:chgData name="Evert Van Bever" userId="f6869c4f-2183-409f-a8da-8e040f8ca474" providerId="ADAL" clId="{1F3079D5-E221-4A4E-B3C5-7CD49D6FDC94}" dt="2024-11-04T09:47:03.495" v="4309" actId="790"/>
          <ac:spMkLst>
            <pc:docMk/>
            <pc:sldMk cId="921186973" sldId="310"/>
            <ac:spMk id="2" creationId="{4FF395BC-4BB2-B1F8-EBC3-831CC1C6FF6B}"/>
          </ac:spMkLst>
        </pc:spChg>
        <pc:spChg chg="mod">
          <ac:chgData name="Evert Van Bever" userId="f6869c4f-2183-409f-a8da-8e040f8ca474" providerId="ADAL" clId="{1F3079D5-E221-4A4E-B3C5-7CD49D6FDC94}" dt="2024-11-04T10:04:38.857" v="4369" actId="1076"/>
          <ac:spMkLst>
            <pc:docMk/>
            <pc:sldMk cId="921186973" sldId="310"/>
            <ac:spMk id="3" creationId="{C05F6039-F05B-46B4-1BD1-9FCB68DE13BF}"/>
          </ac:spMkLst>
        </pc:spChg>
        <pc:spChg chg="mod">
          <ac:chgData name="Evert Van Bever" userId="f6869c4f-2183-409f-a8da-8e040f8ca474" providerId="ADAL" clId="{1F3079D5-E221-4A4E-B3C5-7CD49D6FDC94}" dt="2024-11-04T10:09:54.938" v="4383" actId="20577"/>
          <ac:spMkLst>
            <pc:docMk/>
            <pc:sldMk cId="921186973" sldId="310"/>
            <ac:spMk id="4" creationId="{582A8085-508F-0A43-4B52-0DD8ABD07C21}"/>
          </ac:spMkLst>
        </pc:spChg>
        <pc:picChg chg="add mod ord modCrop">
          <ac:chgData name="Evert Van Bever" userId="f6869c4f-2183-409f-a8da-8e040f8ca474" providerId="ADAL" clId="{1F3079D5-E221-4A4E-B3C5-7CD49D6FDC94}" dt="2024-11-07T12:46:12.308" v="4644" actId="171"/>
          <ac:picMkLst>
            <pc:docMk/>
            <pc:sldMk cId="921186973" sldId="310"/>
            <ac:picMk id="6" creationId="{0184C938-FBE0-3455-0C8A-A9240FB41E68}"/>
          </ac:picMkLst>
        </pc:picChg>
        <pc:picChg chg="add mod ord">
          <ac:chgData name="Evert Van Bever" userId="f6869c4f-2183-409f-a8da-8e040f8ca474" providerId="ADAL" clId="{1F3079D5-E221-4A4E-B3C5-7CD49D6FDC94}" dt="2024-11-04T13:24:09.238" v="4402" actId="1037"/>
          <ac:picMkLst>
            <pc:docMk/>
            <pc:sldMk cId="921186973" sldId="310"/>
            <ac:picMk id="8" creationId="{8B9A961D-4B2C-7693-F53B-ED79592560CD}"/>
          </ac:picMkLst>
        </pc:picChg>
      </pc:sldChg>
      <pc:sldChg chg="new del">
        <pc:chgData name="Evert Van Bever" userId="f6869c4f-2183-409f-a8da-8e040f8ca474" providerId="ADAL" clId="{1F3079D5-E221-4A4E-B3C5-7CD49D6FDC94}" dt="2024-11-04T09:28:33.013" v="3897" actId="47"/>
        <pc:sldMkLst>
          <pc:docMk/>
          <pc:sldMk cId="2010963069" sldId="310"/>
        </pc:sldMkLst>
      </pc:sldChg>
      <pc:sldChg chg="modSp add mod modNotesTx">
        <pc:chgData name="Evert Van Bever" userId="f6869c4f-2183-409f-a8da-8e040f8ca474" providerId="ADAL" clId="{1F3079D5-E221-4A4E-B3C5-7CD49D6FDC94}" dt="2024-11-05T14:19:45.932" v="4477" actId="6549"/>
        <pc:sldMkLst>
          <pc:docMk/>
          <pc:sldMk cId="2450522709" sldId="311"/>
        </pc:sldMkLst>
        <pc:spChg chg="mod">
          <ac:chgData name="Evert Van Bever" userId="f6869c4f-2183-409f-a8da-8e040f8ca474" providerId="ADAL" clId="{1F3079D5-E221-4A4E-B3C5-7CD49D6FDC94}" dt="2024-11-04T15:02:52.729" v="4431" actId="5793"/>
          <ac:spMkLst>
            <pc:docMk/>
            <pc:sldMk cId="2450522709" sldId="311"/>
            <ac:spMk id="4" creationId="{4FAC71F0-24CA-8D0A-EBD0-A292D15D863B}"/>
          </ac:spMkLst>
        </pc:spChg>
        <pc:spChg chg="mod">
          <ac:chgData name="Evert Van Bever" userId="f6869c4f-2183-409f-a8da-8e040f8ca474" providerId="ADAL" clId="{1F3079D5-E221-4A4E-B3C5-7CD49D6FDC94}" dt="2024-11-04T15:02:50.441" v="4430" actId="6549"/>
          <ac:spMkLst>
            <pc:docMk/>
            <pc:sldMk cId="2450522709" sldId="311"/>
            <ac:spMk id="5" creationId="{4686A363-17AE-5EE3-CE67-1C98AC9A9FB6}"/>
          </ac:spMkLst>
        </pc:spChg>
      </pc:sldChg>
      <pc:sldChg chg="modSp add mod">
        <pc:chgData name="Evert Van Bever" userId="f6869c4f-2183-409f-a8da-8e040f8ca474" providerId="ADAL" clId="{1F3079D5-E221-4A4E-B3C5-7CD49D6FDC94}" dt="2024-11-05T14:38:27.077" v="4509"/>
        <pc:sldMkLst>
          <pc:docMk/>
          <pc:sldMk cId="153017962" sldId="314"/>
        </pc:sldMkLst>
        <pc:spChg chg="mod">
          <ac:chgData name="Evert Van Bever" userId="f6869c4f-2183-409f-a8da-8e040f8ca474" providerId="ADAL" clId="{1F3079D5-E221-4A4E-B3C5-7CD49D6FDC94}" dt="2024-11-05T14:38:27.077" v="4509"/>
          <ac:spMkLst>
            <pc:docMk/>
            <pc:sldMk cId="153017962" sldId="314"/>
            <ac:spMk id="4" creationId="{727B76EE-B574-589B-A005-516844731F87}"/>
          </ac:spMkLst>
        </pc:spChg>
      </pc:sldChg>
      <pc:sldChg chg="addSp modSp new mod">
        <pc:chgData name="Evert Van Bever" userId="f6869c4f-2183-409f-a8da-8e040f8ca474" providerId="ADAL" clId="{1F3079D5-E221-4A4E-B3C5-7CD49D6FDC94}" dt="2024-11-08T09:50:34.932" v="5130" actId="1076"/>
        <pc:sldMkLst>
          <pc:docMk/>
          <pc:sldMk cId="2380739348" sldId="315"/>
        </pc:sldMkLst>
        <pc:spChg chg="mod">
          <ac:chgData name="Evert Van Bever" userId="f6869c4f-2183-409f-a8da-8e040f8ca474" providerId="ADAL" clId="{1F3079D5-E221-4A4E-B3C5-7CD49D6FDC94}" dt="2024-11-08T09:45:30.820" v="4741" actId="790"/>
          <ac:spMkLst>
            <pc:docMk/>
            <pc:sldMk cId="2380739348" sldId="315"/>
            <ac:spMk id="2" creationId="{6F33F61C-2846-269B-C96A-ACBC0E095789}"/>
          </ac:spMkLst>
        </pc:spChg>
        <pc:spChg chg="add mod">
          <ac:chgData name="Evert Van Bever" userId="f6869c4f-2183-409f-a8da-8e040f8ca474" providerId="ADAL" clId="{1F3079D5-E221-4A4E-B3C5-7CD49D6FDC94}" dt="2024-11-08T09:50:29.695" v="5129" actId="1076"/>
          <ac:spMkLst>
            <pc:docMk/>
            <pc:sldMk cId="2380739348" sldId="315"/>
            <ac:spMk id="5" creationId="{C441ADE4-583F-D980-A1DE-9A33D244AAC1}"/>
          </ac:spMkLst>
        </pc:spChg>
        <pc:spChg chg="add mod">
          <ac:chgData name="Evert Van Bever" userId="f6869c4f-2183-409f-a8da-8e040f8ca474" providerId="ADAL" clId="{1F3079D5-E221-4A4E-B3C5-7CD49D6FDC94}" dt="2024-11-08T09:50:34.932" v="5130" actId="1076"/>
          <ac:spMkLst>
            <pc:docMk/>
            <pc:sldMk cId="2380739348" sldId="315"/>
            <ac:spMk id="6" creationId="{E8288F0B-6F7B-E793-05B2-E8FB72D3E3C8}"/>
          </ac:spMkLst>
        </pc:spChg>
        <pc:spChg chg="add mod">
          <ac:chgData name="Evert Van Bever" userId="f6869c4f-2183-409f-a8da-8e040f8ca474" providerId="ADAL" clId="{1F3079D5-E221-4A4E-B3C5-7CD49D6FDC94}" dt="2024-11-08T09:50:25.305" v="5127" actId="1076"/>
          <ac:spMkLst>
            <pc:docMk/>
            <pc:sldMk cId="2380739348" sldId="315"/>
            <ac:spMk id="7" creationId="{7C9887C8-A69A-C329-9853-C3DE010B4125}"/>
          </ac:spMkLst>
        </pc:spChg>
        <pc:spChg chg="add mod">
          <ac:chgData name="Evert Van Bever" userId="f6869c4f-2183-409f-a8da-8e040f8ca474" providerId="ADAL" clId="{1F3079D5-E221-4A4E-B3C5-7CD49D6FDC94}" dt="2024-11-08T09:50:27.291" v="5128" actId="1076"/>
          <ac:spMkLst>
            <pc:docMk/>
            <pc:sldMk cId="2380739348" sldId="315"/>
            <ac:spMk id="8" creationId="{CB06FADD-3A16-E5D6-5C17-46DDB2647889}"/>
          </ac:spMkLst>
        </pc:spChg>
      </pc:sldChg>
      <pc:sldChg chg="addSp modSp new mod">
        <pc:chgData name="Evert Van Bever" userId="f6869c4f-2183-409f-a8da-8e040f8ca474" providerId="ADAL" clId="{1F3079D5-E221-4A4E-B3C5-7CD49D6FDC94}" dt="2024-11-18T15:02:45.636" v="5143" actId="1076"/>
        <pc:sldMkLst>
          <pc:docMk/>
          <pc:sldMk cId="772377757" sldId="316"/>
        </pc:sldMkLst>
        <pc:spChg chg="mod">
          <ac:chgData name="Evert Van Bever" userId="f6869c4f-2183-409f-a8da-8e040f8ca474" providerId="ADAL" clId="{1F3079D5-E221-4A4E-B3C5-7CD49D6FDC94}" dt="2024-11-18T15:02:45.636" v="5143" actId="1076"/>
          <ac:spMkLst>
            <pc:docMk/>
            <pc:sldMk cId="772377757" sldId="316"/>
            <ac:spMk id="2" creationId="{59B7DCA2-7CF9-669B-BB4A-E8B8B55E66DA}"/>
          </ac:spMkLst>
        </pc:spChg>
        <pc:graphicFrameChg chg="add mod modGraphic">
          <ac:chgData name="Evert Van Bever" userId="f6869c4f-2183-409f-a8da-8e040f8ca474" providerId="ADAL" clId="{1F3079D5-E221-4A4E-B3C5-7CD49D6FDC94}" dt="2024-11-18T15:02:38.974" v="5142" actId="14100"/>
          <ac:graphicFrameMkLst>
            <pc:docMk/>
            <pc:sldMk cId="772377757" sldId="316"/>
            <ac:graphicFrameMk id="5" creationId="{452C4460-6F93-7BCB-085A-D0546E9B22AC}"/>
          </ac:graphicFrameMkLst>
        </pc:graphicFrameChg>
      </pc:sldChg>
      <pc:sldMasterChg chg="modSldLayout">
        <pc:chgData name="Evert Van Bever" userId="f6869c4f-2183-409f-a8da-8e040f8ca474" providerId="ADAL" clId="{1F3079D5-E221-4A4E-B3C5-7CD49D6FDC94}" dt="2024-10-29T08:35:54.198" v="3851" actId="478"/>
        <pc:sldMasterMkLst>
          <pc:docMk/>
          <pc:sldMasterMk cId="1812037883" sldId="2147483658"/>
        </pc:sldMasterMkLst>
        <pc:sldLayoutChg chg="delSp mod">
          <pc:chgData name="Evert Van Bever" userId="f6869c4f-2183-409f-a8da-8e040f8ca474" providerId="ADAL" clId="{1F3079D5-E221-4A4E-B3C5-7CD49D6FDC94}" dt="2024-10-29T08:34:37.975" v="3849" actId="478"/>
          <pc:sldLayoutMkLst>
            <pc:docMk/>
            <pc:sldMasterMk cId="1812037883" sldId="2147483658"/>
            <pc:sldLayoutMk cId="2240550429" sldId="2147483666"/>
          </pc:sldLayoutMkLst>
          <pc:grpChg chg="del">
            <ac:chgData name="Evert Van Bever" userId="f6869c4f-2183-409f-a8da-8e040f8ca474" providerId="ADAL" clId="{1F3079D5-E221-4A4E-B3C5-7CD49D6FDC94}" dt="2024-10-29T08:34:37.975" v="3849" actId="478"/>
            <ac:grpSpMkLst>
              <pc:docMk/>
              <pc:sldMasterMk cId="1812037883" sldId="2147483658"/>
              <pc:sldLayoutMk cId="2240550429" sldId="2147483666"/>
              <ac:grpSpMk id="20" creationId="{9796B611-F0DF-664F-65C5-1313479DD06B}"/>
            </ac:grpSpMkLst>
          </pc:grpChg>
        </pc:sldLayoutChg>
        <pc:sldLayoutChg chg="delSp mod">
          <pc:chgData name="Evert Van Bever" userId="f6869c4f-2183-409f-a8da-8e040f8ca474" providerId="ADAL" clId="{1F3079D5-E221-4A4E-B3C5-7CD49D6FDC94}" dt="2024-10-29T08:35:54.198" v="3851" actId="478"/>
          <pc:sldLayoutMkLst>
            <pc:docMk/>
            <pc:sldMasterMk cId="1812037883" sldId="2147483658"/>
            <pc:sldLayoutMk cId="3554482712" sldId="2147483678"/>
          </pc:sldLayoutMkLst>
          <pc:grpChg chg="del">
            <ac:chgData name="Evert Van Bever" userId="f6869c4f-2183-409f-a8da-8e040f8ca474" providerId="ADAL" clId="{1F3079D5-E221-4A4E-B3C5-7CD49D6FDC94}" dt="2024-10-29T08:35:54.198" v="3851" actId="478"/>
            <ac:grpSpMkLst>
              <pc:docMk/>
              <pc:sldMasterMk cId="1812037883" sldId="2147483658"/>
              <pc:sldLayoutMk cId="3554482712" sldId="2147483678"/>
              <ac:grpSpMk id="11" creationId="{5BFA24CA-F235-A51B-6909-D398A455B6AB}"/>
            </ac:grpSpMkLst>
          </pc:grpChg>
        </pc:sldLayoutChg>
        <pc:sldLayoutChg chg="delSp mod">
          <pc:chgData name="Evert Van Bever" userId="f6869c4f-2183-409f-a8da-8e040f8ca474" providerId="ADAL" clId="{1F3079D5-E221-4A4E-B3C5-7CD49D6FDC94}" dt="2024-10-29T08:35:11.777" v="3850" actId="478"/>
          <pc:sldLayoutMkLst>
            <pc:docMk/>
            <pc:sldMasterMk cId="1812037883" sldId="2147483658"/>
            <pc:sldLayoutMk cId="2738864323" sldId="2147483679"/>
          </pc:sldLayoutMkLst>
          <pc:grpChg chg="del">
            <ac:chgData name="Evert Van Bever" userId="f6869c4f-2183-409f-a8da-8e040f8ca474" providerId="ADAL" clId="{1F3079D5-E221-4A4E-B3C5-7CD49D6FDC94}" dt="2024-10-29T08:35:11.777" v="3850" actId="478"/>
            <ac:grpSpMkLst>
              <pc:docMk/>
              <pc:sldMasterMk cId="1812037883" sldId="2147483658"/>
              <pc:sldLayoutMk cId="2738864323" sldId="2147483679"/>
              <ac:grpSpMk id="2" creationId="{8B84B080-3101-5BEF-5E74-A837C09D0194}"/>
            </ac:grpSpMkLst>
          </pc:grpChg>
        </pc:sldLayoutChg>
      </pc:sldMasterChg>
    </pc:docChg>
  </pc:docChgLst>
  <pc:docChgLst>
    <pc:chgData name="Naomi Thiru" userId="119b7293-8895-4190-8fcf-247b4dd1b698" providerId="ADAL" clId="{FDAFA9B9-037D-4EA1-B12E-8B3B058A217E}"/>
    <pc:docChg chg="sldOrd">
      <pc:chgData name="Naomi Thiru" userId="119b7293-8895-4190-8fcf-247b4dd1b698" providerId="ADAL" clId="{FDAFA9B9-037D-4EA1-B12E-8B3B058A217E}" dt="2024-11-13T12:22:35.380" v="0" actId="20578"/>
      <pc:docMkLst>
        <pc:docMk/>
      </pc:docMkLst>
      <pc:sldChg chg="ord">
        <pc:chgData name="Naomi Thiru" userId="119b7293-8895-4190-8fcf-247b4dd1b698" providerId="ADAL" clId="{FDAFA9B9-037D-4EA1-B12E-8B3B058A217E}" dt="2024-11-13T12:22:35.380" v="0" actId="20578"/>
        <pc:sldMkLst>
          <pc:docMk/>
          <pc:sldMk cId="189966373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18/11/2024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18/11/2024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versatile.pub/blog/three-dik-pic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gfx.co.za/blog/building-architectural-design/autocad-2023-restore-ribbon-by-reloading-customization-file/"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pima.gov/2008/Whats-the-Relationship-Between-CAD-GI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ima.gov/2008/Whats-the-Relationship-Between-CAD-GI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ad.kerlom.fr/topographie_systeme-de-projection.php"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5</a:t>
            </a:fld>
            <a:endParaRPr lang="fr-FR"/>
          </a:p>
        </p:txBody>
      </p:sp>
    </p:spTree>
    <p:extLst>
      <p:ext uri="{BB962C8B-B14F-4D97-AF65-F5344CB8AC3E}">
        <p14:creationId xmlns:p14="http://schemas.microsoft.com/office/powerpoint/2010/main" val="1585063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49</a:t>
            </a:fld>
            <a:endParaRPr lang="fr-FR"/>
          </a:p>
        </p:txBody>
      </p:sp>
    </p:spTree>
    <p:extLst>
      <p:ext uri="{BB962C8B-B14F-4D97-AF65-F5344CB8AC3E}">
        <p14:creationId xmlns:p14="http://schemas.microsoft.com/office/powerpoint/2010/main" val="46254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Versatile</a:t>
            </a:r>
            <a:r>
              <a:rPr lang="nl-BE" dirty="0"/>
              <a:t>. (</a:t>
            </a:r>
            <a:r>
              <a:rPr lang="nl-BE" dirty="0" err="1"/>
              <a:t>n.d</a:t>
            </a:r>
            <a:r>
              <a:rPr lang="nl-BE" dirty="0"/>
              <a:t>.). </a:t>
            </a:r>
            <a:r>
              <a:rPr lang="nl-BE" i="1" dirty="0"/>
              <a:t>Three DIK </a:t>
            </a:r>
            <a:r>
              <a:rPr lang="nl-BE" i="1" dirty="0" err="1"/>
              <a:t>pics</a:t>
            </a:r>
            <a:r>
              <a:rPr lang="nl-BE" dirty="0"/>
              <a:t>. </a:t>
            </a:r>
            <a:r>
              <a:rPr lang="nl-BE" dirty="0" err="1"/>
              <a:t>Versatile</a:t>
            </a:r>
            <a:r>
              <a:rPr lang="nl-BE" dirty="0"/>
              <a:t>. </a:t>
            </a:r>
            <a:r>
              <a:rPr lang="nl-BE" dirty="0">
                <a:hlinkClick r:id="rId3"/>
              </a:rPr>
              <a:t>https://www.versatile.pub/blog/three-dik-pics</a:t>
            </a:r>
            <a:endParaRPr lang="nl-BE" dirty="0"/>
          </a:p>
        </p:txBody>
      </p:sp>
      <p:sp>
        <p:nvSpPr>
          <p:cNvPr id="4" name="Slide Number Placeholder 3"/>
          <p:cNvSpPr>
            <a:spLocks noGrp="1"/>
          </p:cNvSpPr>
          <p:nvPr>
            <p:ph type="sldNum" sz="quarter" idx="5"/>
          </p:nvPr>
        </p:nvSpPr>
        <p:spPr/>
        <p:txBody>
          <a:bodyPr/>
          <a:lstStyle/>
          <a:p>
            <a:fld id="{D76A0413-D747-42F6-A291-45C5E891C308}" type="slidenum">
              <a:rPr lang="fr-FR" smtClean="0"/>
              <a:t>9</a:t>
            </a:fld>
            <a:endParaRPr lang="fr-FR"/>
          </a:p>
        </p:txBody>
      </p:sp>
    </p:spTree>
    <p:extLst>
      <p:ext uri="{BB962C8B-B14F-4D97-AF65-F5344CB8AC3E}">
        <p14:creationId xmlns:p14="http://schemas.microsoft.com/office/powerpoint/2010/main" val="191046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10</a:t>
            </a:fld>
            <a:endParaRPr lang="fr-FR"/>
          </a:p>
        </p:txBody>
      </p:sp>
    </p:spTree>
    <p:extLst>
      <p:ext uri="{BB962C8B-B14F-4D97-AF65-F5344CB8AC3E}">
        <p14:creationId xmlns:p14="http://schemas.microsoft.com/office/powerpoint/2010/main" val="193781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MGFX. (n.d.). </a:t>
            </a:r>
            <a:r>
              <a:rPr lang="en-US" i="1" dirty="0"/>
              <a:t>AutoCAD 2023: Restore ribbon by reloading customization file</a:t>
            </a:r>
            <a:r>
              <a:rPr lang="en-US" dirty="0"/>
              <a:t>. MGFX. </a:t>
            </a:r>
            <a:r>
              <a:rPr lang="en-US" dirty="0">
                <a:hlinkClick r:id="rId3"/>
              </a:rPr>
              <a:t>https://mgfx.co.za/blog/building-architectural-design/autocad-2023-restore-ribbon-by-reloading-customization-file/</a:t>
            </a:r>
            <a:endParaRPr lang="en-US" dirty="0"/>
          </a:p>
          <a:p>
            <a:r>
              <a:rPr lang="en-US" dirty="0"/>
              <a:t>Pima County. (2008). </a:t>
            </a:r>
            <a:r>
              <a:rPr lang="en-US" i="1" dirty="0"/>
              <a:t>What’s the relationship between CAD &amp; GIS?</a:t>
            </a:r>
            <a:r>
              <a:rPr lang="en-US" dirty="0"/>
              <a:t> Pima County. </a:t>
            </a:r>
            <a:r>
              <a:rPr lang="en-US" dirty="0">
                <a:hlinkClick r:id="rId4"/>
              </a:rPr>
              <a:t>https://www.pima.gov/2008/Whats-the-Relationship-Between-CAD-GIS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27</a:t>
            </a:fld>
            <a:endParaRPr lang="fr-FR"/>
          </a:p>
        </p:txBody>
      </p:sp>
    </p:spTree>
    <p:extLst>
      <p:ext uri="{BB962C8B-B14F-4D97-AF65-F5344CB8AC3E}">
        <p14:creationId xmlns:p14="http://schemas.microsoft.com/office/powerpoint/2010/main" val="91354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28</a:t>
            </a:fld>
            <a:endParaRPr lang="fr-FR"/>
          </a:p>
        </p:txBody>
      </p:sp>
    </p:spTree>
    <p:extLst>
      <p:ext uri="{BB962C8B-B14F-4D97-AF65-F5344CB8AC3E}">
        <p14:creationId xmlns:p14="http://schemas.microsoft.com/office/powerpoint/2010/main" val="545602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Pima County. (2008). </a:t>
            </a:r>
            <a:r>
              <a:rPr lang="en-US" i="1" dirty="0"/>
              <a:t>What’s the relationship between CAD &amp; GIS?</a:t>
            </a:r>
            <a:r>
              <a:rPr lang="en-US" dirty="0"/>
              <a:t> Pima County. </a:t>
            </a:r>
            <a:r>
              <a:rPr lang="en-US" dirty="0">
                <a:hlinkClick r:id="rId3"/>
              </a:rPr>
              <a:t>https://www.pima.gov/2008/Whats-the-Relationship-Between-CAD-GIS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29</a:t>
            </a:fld>
            <a:endParaRPr lang="fr-FR"/>
          </a:p>
        </p:txBody>
      </p:sp>
    </p:spTree>
    <p:extLst>
      <p:ext uri="{BB962C8B-B14F-4D97-AF65-F5344CB8AC3E}">
        <p14:creationId xmlns:p14="http://schemas.microsoft.com/office/powerpoint/2010/main" val="6586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Stal, C., De </a:t>
            </a:r>
            <a:r>
              <a:rPr lang="nl-BE" dirty="0" err="1"/>
              <a:t>Sloover</a:t>
            </a:r>
            <a:r>
              <a:rPr lang="nl-BE" dirty="0"/>
              <a:t>, L., Verbeurgt, J., &amp; De Wulf, A. (2022). On </a:t>
            </a:r>
            <a:r>
              <a:rPr lang="nl-BE" dirty="0" err="1"/>
              <a:t>finding</a:t>
            </a:r>
            <a:r>
              <a:rPr lang="nl-BE" dirty="0"/>
              <a:t> a </a:t>
            </a:r>
            <a:r>
              <a:rPr lang="nl-BE" dirty="0" err="1"/>
              <a:t>projected</a:t>
            </a:r>
            <a:r>
              <a:rPr lang="nl-BE" dirty="0"/>
              <a:t> </a:t>
            </a:r>
            <a:r>
              <a:rPr lang="nl-BE" dirty="0" err="1"/>
              <a:t>coordinate</a:t>
            </a:r>
            <a:r>
              <a:rPr lang="nl-BE" dirty="0"/>
              <a:t> </a:t>
            </a:r>
            <a:r>
              <a:rPr lang="nl-BE" dirty="0" err="1"/>
              <a:t>reference</a:t>
            </a:r>
            <a:r>
              <a:rPr lang="nl-BE" dirty="0"/>
              <a:t> system. </a:t>
            </a:r>
            <a:r>
              <a:rPr lang="nl-BE" dirty="0" err="1"/>
              <a:t>Geographies</a:t>
            </a:r>
            <a:r>
              <a:rPr lang="nl-BE" dirty="0"/>
              <a:t>, 2(2), 245-257. https://doi.org/10.3390/geographies2020017</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36</a:t>
            </a:fld>
            <a:endParaRPr lang="fr-FR"/>
          </a:p>
        </p:txBody>
      </p:sp>
    </p:spTree>
    <p:extLst>
      <p:ext uri="{BB962C8B-B14F-4D97-AF65-F5344CB8AC3E}">
        <p14:creationId xmlns:p14="http://schemas.microsoft.com/office/powerpoint/2010/main" val="276794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Stal, C., De </a:t>
            </a:r>
            <a:r>
              <a:rPr lang="nl-BE" dirty="0" err="1"/>
              <a:t>Sloover</a:t>
            </a:r>
            <a:r>
              <a:rPr lang="nl-BE" dirty="0"/>
              <a:t>, L., Verbeurgt, J., &amp; De Wulf, A. (2022). On </a:t>
            </a:r>
            <a:r>
              <a:rPr lang="nl-BE" dirty="0" err="1"/>
              <a:t>finding</a:t>
            </a:r>
            <a:r>
              <a:rPr lang="nl-BE" dirty="0"/>
              <a:t> a </a:t>
            </a:r>
            <a:r>
              <a:rPr lang="nl-BE" dirty="0" err="1"/>
              <a:t>projected</a:t>
            </a:r>
            <a:r>
              <a:rPr lang="nl-BE" dirty="0"/>
              <a:t> </a:t>
            </a:r>
            <a:r>
              <a:rPr lang="nl-BE" dirty="0" err="1"/>
              <a:t>coordinate</a:t>
            </a:r>
            <a:r>
              <a:rPr lang="nl-BE" dirty="0"/>
              <a:t> </a:t>
            </a:r>
            <a:r>
              <a:rPr lang="nl-BE" dirty="0" err="1"/>
              <a:t>reference</a:t>
            </a:r>
            <a:r>
              <a:rPr lang="nl-BE" dirty="0"/>
              <a:t> system. </a:t>
            </a:r>
            <a:r>
              <a:rPr lang="nl-BE" dirty="0" err="1"/>
              <a:t>Geographies</a:t>
            </a:r>
            <a:r>
              <a:rPr lang="nl-BE" dirty="0"/>
              <a:t>, 2(2), 245-257. https://doi.org/10.3390/geographies2020017</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37</a:t>
            </a:fld>
            <a:endParaRPr lang="fr-FR"/>
          </a:p>
        </p:txBody>
      </p:sp>
    </p:spTree>
    <p:extLst>
      <p:ext uri="{BB962C8B-B14F-4D97-AF65-F5344CB8AC3E}">
        <p14:creationId xmlns:p14="http://schemas.microsoft.com/office/powerpoint/2010/main" val="272086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Kerlom</a:t>
            </a:r>
            <a:r>
              <a:rPr lang="fr-FR" dirty="0"/>
              <a:t>. (</a:t>
            </a:r>
            <a:r>
              <a:rPr lang="fr-FR" dirty="0" err="1"/>
              <a:t>n.d</a:t>
            </a:r>
            <a:r>
              <a:rPr lang="fr-FR" dirty="0"/>
              <a:t>.). Topographie: Système de projection. </a:t>
            </a:r>
            <a:r>
              <a:rPr lang="fr-FR" dirty="0" err="1"/>
              <a:t>Kerlom</a:t>
            </a:r>
            <a:r>
              <a:rPr lang="fr-FR" dirty="0"/>
              <a:t>. </a:t>
            </a:r>
            <a:r>
              <a:rPr lang="fr-FR" dirty="0">
                <a:hlinkClick r:id="rId3"/>
              </a:rPr>
              <a:t>https://cad.kerlom.fr/topographie_systeme-de-projection.php</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38</a:t>
            </a:fld>
            <a:endParaRPr lang="fr-FR"/>
          </a:p>
        </p:txBody>
      </p:sp>
    </p:spTree>
    <p:extLst>
      <p:ext uri="{BB962C8B-B14F-4D97-AF65-F5344CB8AC3E}">
        <p14:creationId xmlns:p14="http://schemas.microsoft.com/office/powerpoint/2010/main" val="795411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png"/><Relationship Id="rId17" Type="http://schemas.openxmlformats.org/officeDocument/2006/relationships/image" Target="../media/image35.gif"/><Relationship Id="rId2" Type="http://schemas.openxmlformats.org/officeDocument/2006/relationships/notesSlide" Target="../notesSlides/notesSlide3.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e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data.gouv.fr/fr/datasets/decoupage-administratif-communal-francais-issu-d-openstreetmap/" TargetMode="External"/><Relationship Id="rId2" Type="http://schemas.openxmlformats.org/officeDocument/2006/relationships/hyperlink" Target="https://ec.europa.eu/eurostat/web/gisco/geodata/administrative-units/countries" TargetMode="External"/><Relationship Id="rId1" Type="http://schemas.openxmlformats.org/officeDocument/2006/relationships/slideLayout" Target="../slideLayouts/slideLayout7.xml"/><Relationship Id="rId6" Type="http://schemas.openxmlformats.org/officeDocument/2006/relationships/hyperlink" Target="https://www.data.gouv.fr/fr/datasets/contours-des-departements-francais-issus-d-openstreetmap/" TargetMode="External"/><Relationship Id="rId5" Type="http://schemas.openxmlformats.org/officeDocument/2006/relationships/hyperlink" Target="https://bdnb.io/archives_data/bdnb_millesime_2023_11_a/" TargetMode="External"/><Relationship Id="rId4" Type="http://schemas.openxmlformats.org/officeDocument/2006/relationships/hyperlink" Target="https://www.data.gouv.fr/fr/datasets/route-500/"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www.eo4geo.eu/training/urban-heat-islands-basic-gis-knowledge-vector-and-raster-data/"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en-BE" dirty="0"/>
              <a:t>Introduction to GIS</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r>
              <a:rPr lang="it-IT" dirty="0"/>
              <a:t>Geographic Information Science</a:t>
            </a:r>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lang="it-IT" dirty="0"/>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lang="it-IT" dirty="0"/>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dirty="0"/>
              <a:t>SADL</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dirty="0"/>
              <a:t>KU </a:t>
            </a:r>
            <a:r>
              <a:rPr lang="it-IT" dirty="0" err="1"/>
              <a:t>Leuven</a:t>
            </a:r>
            <a:endParaRPr lang="it-IT" dirty="0"/>
          </a:p>
        </p:txBody>
      </p:sp>
      <p:pic>
        <p:nvPicPr>
          <p:cNvPr id="9" name="Picture 8" descr="A blue and white logo&#10;&#10;Description automatically generated">
            <a:extLst>
              <a:ext uri="{FF2B5EF4-FFF2-40B4-BE49-F238E27FC236}">
                <a16:creationId xmlns:a16="http://schemas.microsoft.com/office/drawing/2014/main" id="{B018ABCC-AC36-11FF-FE5A-B4B606563EA1}"/>
              </a:ext>
            </a:extLst>
          </p:cNvPr>
          <p:cNvPicPr>
            <a:picLocks noChangeAspect="1"/>
          </p:cNvPicPr>
          <p:nvPr/>
        </p:nvPicPr>
        <p:blipFill>
          <a:blip r:embed="rId2"/>
          <a:stretch>
            <a:fillRect/>
          </a:stretch>
        </p:blipFill>
        <p:spPr>
          <a:xfrm>
            <a:off x="4073823" y="505202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8CA1A-CE8A-B2F1-154E-D712FB9C6615}"/>
              </a:ext>
            </a:extLst>
          </p:cNvPr>
          <p:cNvSpPr>
            <a:spLocks noGrp="1"/>
          </p:cNvSpPr>
          <p:nvPr>
            <p:ph type="title"/>
          </p:nvPr>
        </p:nvSpPr>
        <p:spPr/>
        <p:txBody>
          <a:bodyPr>
            <a:normAutofit fontScale="90000"/>
          </a:bodyPr>
          <a:lstStyle/>
          <a:p>
            <a:r>
              <a:rPr lang="nl-BE" dirty="0"/>
              <a:t>Software</a:t>
            </a:r>
            <a:endParaRPr lang="en-BE" dirty="0"/>
          </a:p>
        </p:txBody>
      </p:sp>
      <p:sp>
        <p:nvSpPr>
          <p:cNvPr id="3" name="Text Placeholder 2">
            <a:extLst>
              <a:ext uri="{FF2B5EF4-FFF2-40B4-BE49-F238E27FC236}">
                <a16:creationId xmlns:a16="http://schemas.microsoft.com/office/drawing/2014/main" id="{EC9D07B6-6287-E74F-7C45-9D4250EDA000}"/>
              </a:ext>
            </a:extLst>
          </p:cNvPr>
          <p:cNvSpPr>
            <a:spLocks noGrp="1"/>
          </p:cNvSpPr>
          <p:nvPr>
            <p:ph type="body" sz="quarter" idx="10"/>
          </p:nvPr>
        </p:nvSpPr>
        <p:spPr/>
        <p:txBody>
          <a:bodyPr/>
          <a:lstStyle/>
          <a:p>
            <a:r>
              <a:rPr lang="en-BE" dirty="0"/>
              <a:t>Geospatial software and tools: </a:t>
            </a:r>
          </a:p>
        </p:txBody>
      </p:sp>
      <p:sp>
        <p:nvSpPr>
          <p:cNvPr id="4" name="Text Placeholder 3">
            <a:extLst>
              <a:ext uri="{FF2B5EF4-FFF2-40B4-BE49-F238E27FC236}">
                <a16:creationId xmlns:a16="http://schemas.microsoft.com/office/drawing/2014/main" id="{B83FADEE-DC47-1660-2546-07CA2459F184}"/>
              </a:ext>
            </a:extLst>
          </p:cNvPr>
          <p:cNvSpPr>
            <a:spLocks noGrp="1"/>
          </p:cNvSpPr>
          <p:nvPr>
            <p:ph type="body" sz="quarter" idx="11"/>
          </p:nvPr>
        </p:nvSpPr>
        <p:spPr/>
        <p:txBody>
          <a:bodyPr/>
          <a:lstStyle/>
          <a:p>
            <a:pPr marL="285750" indent="-285750">
              <a:buFontTx/>
              <a:buChar char="-"/>
            </a:pPr>
            <a:r>
              <a:rPr lang="en-BE" dirty="0"/>
              <a:t>Desktop GIS</a:t>
            </a:r>
            <a:endParaRPr lang="nl-BE" dirty="0"/>
          </a:p>
          <a:p>
            <a:endParaRPr lang="nl-BE" dirty="0"/>
          </a:p>
          <a:p>
            <a:endParaRPr lang="en-BE" dirty="0"/>
          </a:p>
          <a:p>
            <a:pPr marL="285750" indent="-285750">
              <a:buFontTx/>
              <a:buChar char="-"/>
            </a:pPr>
            <a:r>
              <a:rPr lang="en-BE" dirty="0"/>
              <a:t>GIS as a service</a:t>
            </a:r>
            <a:endParaRPr lang="nl-BE" dirty="0"/>
          </a:p>
          <a:p>
            <a:pPr marL="285750" indent="-285750">
              <a:buFontTx/>
              <a:buChar char="-"/>
            </a:pPr>
            <a:endParaRPr lang="nl-BE" dirty="0"/>
          </a:p>
          <a:p>
            <a:endParaRPr lang="en-BE" dirty="0"/>
          </a:p>
          <a:p>
            <a:pPr marL="285750" indent="-285750">
              <a:buFontTx/>
              <a:buChar char="-"/>
            </a:pPr>
            <a:r>
              <a:rPr lang="en-BE" dirty="0"/>
              <a:t>Spatial database management systems</a:t>
            </a:r>
            <a:endParaRPr lang="nl-BE" dirty="0"/>
          </a:p>
          <a:p>
            <a:pPr marL="285750" indent="-285750">
              <a:buFontTx/>
              <a:buChar char="-"/>
            </a:pPr>
            <a:endParaRPr lang="nl-BE" dirty="0"/>
          </a:p>
          <a:p>
            <a:endParaRPr lang="en-BE" dirty="0"/>
          </a:p>
          <a:p>
            <a:pPr marL="285750" indent="-285750">
              <a:buFontTx/>
              <a:buChar char="-"/>
            </a:pPr>
            <a:r>
              <a:rPr lang="en-BE" dirty="0"/>
              <a:t>Map servers</a:t>
            </a:r>
          </a:p>
        </p:txBody>
      </p:sp>
      <p:pic>
        <p:nvPicPr>
          <p:cNvPr id="5122" name="Picture 2" descr="Deploying QGIS Server with Systemd – Oslandia">
            <a:extLst>
              <a:ext uri="{FF2B5EF4-FFF2-40B4-BE49-F238E27FC236}">
                <a16:creationId xmlns:a16="http://schemas.microsoft.com/office/drawing/2014/main" id="{906A6927-A892-01E6-9149-D024D2331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729" y="2446126"/>
            <a:ext cx="1846304" cy="6868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vigating GIS Evolution: from ArcMap to ArcGIS Pro">
            <a:extLst>
              <a:ext uri="{FF2B5EF4-FFF2-40B4-BE49-F238E27FC236}">
                <a16:creationId xmlns:a16="http://schemas.microsoft.com/office/drawing/2014/main" id="{A795E7CA-BB78-A0A7-C33D-244EA9D8CA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770"/>
          <a:stretch/>
        </p:blipFill>
        <p:spPr bwMode="auto">
          <a:xfrm>
            <a:off x="4685650" y="2233835"/>
            <a:ext cx="1113788" cy="11951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E2189A-5B90-DF0D-78F6-3A0B69C0A46E}"/>
              </a:ext>
            </a:extLst>
          </p:cNvPr>
          <p:cNvSpPr/>
          <p:nvPr/>
        </p:nvSpPr>
        <p:spPr>
          <a:xfrm>
            <a:off x="4563762" y="2273643"/>
            <a:ext cx="271849" cy="8593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126" name="Picture 6" descr="Mapbox to Bring AI-Powered Vision SDK to Microsoft Azure IoT Platform">
            <a:extLst>
              <a:ext uri="{FF2B5EF4-FFF2-40B4-BE49-F238E27FC236}">
                <a16:creationId xmlns:a16="http://schemas.microsoft.com/office/drawing/2014/main" id="{56ACC531-4457-C8E3-4C3B-7F81C00614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42" b="22404"/>
          <a:stretch/>
        </p:blipFill>
        <p:spPr bwMode="auto">
          <a:xfrm>
            <a:off x="1416908" y="3666971"/>
            <a:ext cx="1863296" cy="52722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e former à Open Street Map - mona">
            <a:extLst>
              <a:ext uri="{FF2B5EF4-FFF2-40B4-BE49-F238E27FC236}">
                <a16:creationId xmlns:a16="http://schemas.microsoft.com/office/drawing/2014/main" id="{183EE4D3-7B9B-9AB0-AB35-385B0393CB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760" b="19011"/>
          <a:stretch/>
        </p:blipFill>
        <p:spPr bwMode="auto">
          <a:xfrm>
            <a:off x="3476881" y="3652169"/>
            <a:ext cx="1539446" cy="49484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rcGIS Online Creator 1 Year Subscription">
            <a:extLst>
              <a:ext uri="{FF2B5EF4-FFF2-40B4-BE49-F238E27FC236}">
                <a16:creationId xmlns:a16="http://schemas.microsoft.com/office/drawing/2014/main" id="{92A835E7-0A61-83A4-2306-C702F2B589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5516" b="27218"/>
          <a:stretch/>
        </p:blipFill>
        <p:spPr bwMode="auto">
          <a:xfrm>
            <a:off x="5116984" y="3625695"/>
            <a:ext cx="1958031" cy="61610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oogle Maps Review | PCMag">
            <a:extLst>
              <a:ext uri="{FF2B5EF4-FFF2-40B4-BE49-F238E27FC236}">
                <a16:creationId xmlns:a16="http://schemas.microsoft.com/office/drawing/2014/main" id="{B8D63D33-9DE2-0E88-1733-2133C5481B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357" t="20615" r="33965" b="23112"/>
          <a:stretch/>
        </p:blipFill>
        <p:spPr bwMode="auto">
          <a:xfrm>
            <a:off x="8323703" y="3386197"/>
            <a:ext cx="837160" cy="85560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Maps - Apple">
            <a:extLst>
              <a:ext uri="{FF2B5EF4-FFF2-40B4-BE49-F238E27FC236}">
                <a16:creationId xmlns:a16="http://schemas.microsoft.com/office/drawing/2014/main" id="{35AFE5D1-F9FC-B06A-447F-FD340C491C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56212" y="3406088"/>
            <a:ext cx="835712" cy="83571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45EE34FD-541F-D44B-0270-05CAD9031E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2860" y="4788391"/>
            <a:ext cx="1021011" cy="52747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Oracle Spatial and Graph &amp; Advanced Analytics – Is there a cost saving  opportunity?">
            <a:extLst>
              <a:ext uri="{FF2B5EF4-FFF2-40B4-BE49-F238E27FC236}">
                <a16:creationId xmlns:a16="http://schemas.microsoft.com/office/drawing/2014/main" id="{A82B36D8-24E3-D087-7378-6C1064186C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6092" y="4788391"/>
            <a:ext cx="1308223" cy="61610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ntro to PostgreSQL. Create and Query Postgres Database | by Lauren  Cunningham | CodeX | Medium">
            <a:extLst>
              <a:ext uri="{FF2B5EF4-FFF2-40B4-BE49-F238E27FC236}">
                <a16:creationId xmlns:a16="http://schemas.microsoft.com/office/drawing/2014/main" id="{E028A1FE-A571-7984-9A38-502E7AB1D5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6604" y="4666229"/>
            <a:ext cx="1926110" cy="884116"/>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Toric + Microsoft SQL | Data Integration">
            <a:extLst>
              <a:ext uri="{FF2B5EF4-FFF2-40B4-BE49-F238E27FC236}">
                <a16:creationId xmlns:a16="http://schemas.microsoft.com/office/drawing/2014/main" id="{00598910-55A4-1BA0-4233-45916DB27F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5370" y="4666229"/>
            <a:ext cx="2059459" cy="610329"/>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Docker basics with Geodocker GeoServer | Free and Open Source GIS Ramblings">
            <a:extLst>
              <a:ext uri="{FF2B5EF4-FFF2-40B4-BE49-F238E27FC236}">
                <a16:creationId xmlns:a16="http://schemas.microsoft.com/office/drawing/2014/main" id="{6F081176-2C5D-5686-499A-DC02A4AE02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6908" y="5576973"/>
            <a:ext cx="2224216" cy="702018"/>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a:extLst>
              <a:ext uri="{FF2B5EF4-FFF2-40B4-BE49-F238E27FC236}">
                <a16:creationId xmlns:a16="http://schemas.microsoft.com/office/drawing/2014/main" id="{BB4FB6EC-B3A8-09E6-2B96-CF92F6E23B7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3503" y="5617109"/>
            <a:ext cx="2224216" cy="5899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WIS Archives - Digital Geography">
            <a:extLst>
              <a:ext uri="{FF2B5EF4-FFF2-40B4-BE49-F238E27FC236}">
                <a16:creationId xmlns:a16="http://schemas.microsoft.com/office/drawing/2014/main" id="{9995CE8E-1650-40C7-27AB-30238B021D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32535" y="2288268"/>
            <a:ext cx="963552" cy="1002540"/>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A9F7C082-80B0-0A0C-512A-BF5BD651360B}"/>
              </a:ext>
            </a:extLst>
          </p:cNvPr>
          <p:cNvSpPr/>
          <p:nvPr/>
        </p:nvSpPr>
        <p:spPr>
          <a:xfrm>
            <a:off x="708453" y="2054338"/>
            <a:ext cx="5865341" cy="1596203"/>
          </a:xfrm>
          <a:prstGeom prst="fram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BE" dirty="0">
              <a:solidFill>
                <a:schemeClr val="tx1"/>
              </a:solidFill>
            </a:endParaRPr>
          </a:p>
        </p:txBody>
      </p:sp>
      <p:pic>
        <p:nvPicPr>
          <p:cNvPr id="1028" name="Picture 4" descr="Erdas Imagine | Information Technology Procurement | Nebraska">
            <a:extLst>
              <a:ext uri="{FF2B5EF4-FFF2-40B4-BE49-F238E27FC236}">
                <a16:creationId xmlns:a16="http://schemas.microsoft.com/office/drawing/2014/main" id="{DF777DC2-3E5D-EE67-D036-9314ACA0EF1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4014" y="2288268"/>
            <a:ext cx="2381893" cy="76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37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6810-5FBC-E687-7878-F6CB99B8ACD8}"/>
              </a:ext>
            </a:extLst>
          </p:cNvPr>
          <p:cNvSpPr>
            <a:spLocks noGrp="1"/>
          </p:cNvSpPr>
          <p:nvPr>
            <p:ph type="title"/>
          </p:nvPr>
        </p:nvSpPr>
        <p:spPr/>
        <p:txBody>
          <a:bodyPr>
            <a:normAutofit fontScale="90000"/>
          </a:bodyPr>
          <a:lstStyle/>
          <a:p>
            <a:r>
              <a:rPr lang="en-BE" dirty="0"/>
              <a:t>Fields use of GIS</a:t>
            </a:r>
          </a:p>
        </p:txBody>
      </p:sp>
      <p:sp>
        <p:nvSpPr>
          <p:cNvPr id="3" name="Text Placeholder 2">
            <a:extLst>
              <a:ext uri="{FF2B5EF4-FFF2-40B4-BE49-F238E27FC236}">
                <a16:creationId xmlns:a16="http://schemas.microsoft.com/office/drawing/2014/main" id="{1F58307B-7056-BE19-7281-07CD57C02775}"/>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E8872273-CFAD-ADF9-3005-05F81D2EEB2E}"/>
              </a:ext>
            </a:extLst>
          </p:cNvPr>
          <p:cNvSpPr>
            <a:spLocks noGrp="1"/>
          </p:cNvSpPr>
          <p:nvPr>
            <p:ph type="body" sz="quarter" idx="11"/>
          </p:nvPr>
        </p:nvSpPr>
        <p:spPr/>
        <p:txBody>
          <a:bodyPr/>
          <a:lstStyle/>
          <a:p>
            <a:pPr marL="285750" indent="-285750">
              <a:buFontTx/>
              <a:buChar char="-"/>
            </a:pPr>
            <a:r>
              <a:rPr lang="nl-BE" dirty="0" err="1"/>
              <a:t>urban</a:t>
            </a:r>
            <a:r>
              <a:rPr lang="nl-BE" dirty="0"/>
              <a:t> planning</a:t>
            </a:r>
          </a:p>
          <a:p>
            <a:pPr marL="285750" indent="-285750">
              <a:buFontTx/>
              <a:buChar char="-"/>
            </a:pPr>
            <a:r>
              <a:rPr lang="nl-BE" dirty="0"/>
              <a:t>environment </a:t>
            </a:r>
            <a:r>
              <a:rPr lang="nl-BE" dirty="0" err="1"/>
              <a:t>protection</a:t>
            </a:r>
            <a:r>
              <a:rPr lang="nl-BE" dirty="0"/>
              <a:t> </a:t>
            </a:r>
            <a:r>
              <a:rPr lang="nl-BE" dirty="0" err="1"/>
              <a:t>and</a:t>
            </a:r>
            <a:r>
              <a:rPr lang="nl-BE" dirty="0"/>
              <a:t> management</a:t>
            </a:r>
          </a:p>
          <a:p>
            <a:pPr marL="285750" indent="-285750">
              <a:buFontTx/>
              <a:buChar char="-"/>
            </a:pPr>
            <a:r>
              <a:rPr lang="nl-BE" dirty="0"/>
              <a:t>land </a:t>
            </a:r>
            <a:r>
              <a:rPr lang="nl-BE" dirty="0" err="1"/>
              <a:t>use</a:t>
            </a:r>
            <a:r>
              <a:rPr lang="nl-BE" dirty="0"/>
              <a:t> monitoring</a:t>
            </a:r>
          </a:p>
          <a:p>
            <a:pPr marL="285750" indent="-285750">
              <a:buFontTx/>
              <a:buChar char="-"/>
            </a:pPr>
            <a:r>
              <a:rPr lang="nl-BE" dirty="0" err="1"/>
              <a:t>Agriculture</a:t>
            </a:r>
            <a:endParaRPr lang="nl-BE" dirty="0"/>
          </a:p>
          <a:p>
            <a:pPr marL="285750" indent="-285750">
              <a:buFontTx/>
              <a:buChar char="-"/>
            </a:pPr>
            <a:r>
              <a:rPr lang="nl-BE" dirty="0"/>
              <a:t>transportation/</a:t>
            </a:r>
            <a:r>
              <a:rPr lang="nl-BE" dirty="0" err="1"/>
              <a:t>logistics</a:t>
            </a:r>
            <a:endParaRPr lang="nl-BE" dirty="0"/>
          </a:p>
          <a:p>
            <a:pPr marL="285750" indent="-285750">
              <a:buFontTx/>
              <a:buChar char="-"/>
            </a:pPr>
            <a:r>
              <a:rPr lang="nl-BE" dirty="0" err="1"/>
              <a:t>emergency</a:t>
            </a:r>
            <a:r>
              <a:rPr lang="nl-BE" dirty="0"/>
              <a:t> management</a:t>
            </a:r>
          </a:p>
          <a:p>
            <a:pPr marL="285750" indent="-285750">
              <a:buFontTx/>
              <a:buChar char="-"/>
            </a:pPr>
            <a:r>
              <a:rPr lang="nl-BE" dirty="0" err="1"/>
              <a:t>network</a:t>
            </a:r>
            <a:r>
              <a:rPr lang="nl-BE" dirty="0"/>
              <a:t> </a:t>
            </a:r>
            <a:r>
              <a:rPr lang="nl-BE" dirty="0" err="1"/>
              <a:t>infrastructure</a:t>
            </a:r>
            <a:r>
              <a:rPr lang="nl-BE" dirty="0"/>
              <a:t> management</a:t>
            </a:r>
          </a:p>
          <a:p>
            <a:pPr marL="285750" indent="-285750">
              <a:buFontTx/>
              <a:buChar char="-"/>
            </a:pPr>
            <a:r>
              <a:rPr lang="nl-BE" dirty="0" err="1"/>
              <a:t>Tourism</a:t>
            </a:r>
            <a:endParaRPr lang="nl-BE" dirty="0"/>
          </a:p>
          <a:p>
            <a:pPr marL="285750" indent="-285750">
              <a:buFontTx/>
              <a:buChar char="-"/>
            </a:pPr>
            <a:r>
              <a:rPr lang="nl-BE" dirty="0"/>
              <a:t>...</a:t>
            </a:r>
            <a:endParaRPr lang="en-BE" dirty="0"/>
          </a:p>
        </p:txBody>
      </p:sp>
    </p:spTree>
    <p:extLst>
      <p:ext uri="{BB962C8B-B14F-4D97-AF65-F5344CB8AC3E}">
        <p14:creationId xmlns:p14="http://schemas.microsoft.com/office/powerpoint/2010/main" val="371782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A36F4-4016-6FAB-DF5C-CA9D3539EE3C}"/>
              </a:ext>
            </a:extLst>
          </p:cNvPr>
          <p:cNvSpPr>
            <a:spLocks noGrp="1"/>
          </p:cNvSpPr>
          <p:nvPr>
            <p:ph type="title"/>
          </p:nvPr>
        </p:nvSpPr>
        <p:spPr/>
        <p:txBody>
          <a:bodyPr>
            <a:normAutofit fontScale="90000"/>
          </a:bodyPr>
          <a:lstStyle/>
          <a:p>
            <a:r>
              <a:rPr lang="en-BE" dirty="0"/>
              <a:t>Advantages </a:t>
            </a:r>
          </a:p>
        </p:txBody>
      </p:sp>
      <p:sp>
        <p:nvSpPr>
          <p:cNvPr id="3" name="Text Placeholder 2">
            <a:extLst>
              <a:ext uri="{FF2B5EF4-FFF2-40B4-BE49-F238E27FC236}">
                <a16:creationId xmlns:a16="http://schemas.microsoft.com/office/drawing/2014/main" id="{1307C36B-24DE-61B5-61B4-36DD672A8F69}"/>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684766F0-476A-8169-421D-2EDE17B82BBA}"/>
              </a:ext>
            </a:extLst>
          </p:cNvPr>
          <p:cNvSpPr>
            <a:spLocks noGrp="1"/>
          </p:cNvSpPr>
          <p:nvPr>
            <p:ph type="body" sz="quarter" idx="11"/>
          </p:nvPr>
        </p:nvSpPr>
        <p:spPr/>
        <p:txBody>
          <a:bodyPr/>
          <a:lstStyle/>
          <a:p>
            <a:pPr marL="285750" indent="-285750">
              <a:buFontTx/>
              <a:buChar char="-"/>
            </a:pPr>
            <a:r>
              <a:rPr lang="en-US" dirty="0"/>
              <a:t>Ability to view, visualize and interpret data in the form of maps, charts and reports - </a:t>
            </a:r>
            <a:r>
              <a:rPr lang="en-US" dirty="0" err="1"/>
              <a:t>relationhips</a:t>
            </a:r>
            <a:r>
              <a:rPr lang="en-US" dirty="0"/>
              <a:t> and trends easy to see and understand</a:t>
            </a:r>
          </a:p>
          <a:p>
            <a:pPr marL="285750" indent="-285750">
              <a:buFontTx/>
              <a:buChar char="-"/>
            </a:pPr>
            <a:r>
              <a:rPr lang="en-US" dirty="0"/>
              <a:t>Improved decision making and problems solving through specific and detailed information regarding locations of features and phenomena</a:t>
            </a:r>
          </a:p>
          <a:p>
            <a:pPr marL="285750" indent="-285750">
              <a:buFontTx/>
              <a:buChar char="-"/>
            </a:pPr>
            <a:r>
              <a:rPr lang="en-US" dirty="0"/>
              <a:t>Reduce costs and increase efficiency</a:t>
            </a:r>
          </a:p>
          <a:p>
            <a:pPr marL="285750" indent="-285750">
              <a:buFontTx/>
              <a:buChar char="-"/>
            </a:pPr>
            <a:r>
              <a:rPr lang="en-US" dirty="0"/>
              <a:t>Improved communication between </a:t>
            </a:r>
            <a:r>
              <a:rPr lang="en-US" dirty="0" err="1"/>
              <a:t>organisations</a:t>
            </a:r>
            <a:r>
              <a:rPr lang="en-US" dirty="0"/>
              <a:t> or departments</a:t>
            </a:r>
            <a:endParaRPr lang="en-BE" dirty="0"/>
          </a:p>
        </p:txBody>
      </p:sp>
    </p:spTree>
    <p:extLst>
      <p:ext uri="{BB962C8B-B14F-4D97-AF65-F5344CB8AC3E}">
        <p14:creationId xmlns:p14="http://schemas.microsoft.com/office/powerpoint/2010/main" val="2919970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ABBA-1C9D-030B-1EAB-EE6105F7ACB6}"/>
              </a:ext>
            </a:extLst>
          </p:cNvPr>
          <p:cNvSpPr>
            <a:spLocks noGrp="1"/>
          </p:cNvSpPr>
          <p:nvPr>
            <p:ph type="title"/>
          </p:nvPr>
        </p:nvSpPr>
        <p:spPr/>
        <p:txBody>
          <a:bodyPr/>
          <a:lstStyle/>
          <a:p>
            <a:r>
              <a:rPr lang="en-BE" dirty="0"/>
              <a:t>Definition and properties</a:t>
            </a:r>
          </a:p>
        </p:txBody>
      </p:sp>
      <p:sp>
        <p:nvSpPr>
          <p:cNvPr id="3" name="Text Placeholder 2">
            <a:extLst>
              <a:ext uri="{FF2B5EF4-FFF2-40B4-BE49-F238E27FC236}">
                <a16:creationId xmlns:a16="http://schemas.microsoft.com/office/drawing/2014/main" id="{41FBD8C1-0F7E-6217-9F8D-2AF9CA12CC0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1DA559D5-82E8-FBF5-FFE2-9C44112DB9DD}"/>
              </a:ext>
            </a:extLst>
          </p:cNvPr>
          <p:cNvSpPr>
            <a:spLocks noGrp="1"/>
          </p:cNvSpPr>
          <p:nvPr>
            <p:ph type="body" sz="quarter" idx="11"/>
          </p:nvPr>
        </p:nvSpPr>
        <p:spPr/>
        <p:txBody>
          <a:bodyPr>
            <a:normAutofit/>
          </a:bodyPr>
          <a:lstStyle/>
          <a:p>
            <a:r>
              <a:rPr lang="nl-BE" dirty="0"/>
              <a:t>2</a:t>
            </a:r>
            <a:endParaRPr lang="en-BE" dirty="0"/>
          </a:p>
        </p:txBody>
      </p:sp>
    </p:spTree>
    <p:extLst>
      <p:ext uri="{BB962C8B-B14F-4D97-AF65-F5344CB8AC3E}">
        <p14:creationId xmlns:p14="http://schemas.microsoft.com/office/powerpoint/2010/main" val="2521575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32685B-0612-0BFE-C629-6F83B1B70032}"/>
              </a:ext>
            </a:extLst>
          </p:cNvPr>
          <p:cNvSpPr txBox="1">
            <a:spLocks/>
          </p:cNvSpPr>
          <p:nvPr/>
        </p:nvSpPr>
        <p:spPr>
          <a:xfrm>
            <a:off x="1190753" y="845648"/>
            <a:ext cx="9353724" cy="684222"/>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a:lstStyle>
          <a:p>
            <a:r>
              <a:rPr lang="nl-BE"/>
              <a:t>Real world to GIS</a:t>
            </a:r>
            <a:endParaRPr lang="en-BE" dirty="0"/>
          </a:p>
        </p:txBody>
      </p:sp>
      <p:pic>
        <p:nvPicPr>
          <p:cNvPr id="6146" name="Picture 2">
            <a:extLst>
              <a:ext uri="{FF2B5EF4-FFF2-40B4-BE49-F238E27FC236}">
                <a16:creationId xmlns:a16="http://schemas.microsoft.com/office/drawing/2014/main" id="{580D8DC9-F13B-7886-7AD6-679FA2E941A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664" b="2664"/>
          <a:stretch>
            <a:fillRect/>
          </a:stretch>
        </p:blipFill>
        <p:spPr bwMode="auto">
          <a:xfrm>
            <a:off x="1190625" y="1400175"/>
            <a:ext cx="9810750" cy="46116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500889B-5C8D-D7B6-1CF4-B9298A324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271" y="1336457"/>
            <a:ext cx="9805976" cy="486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39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wheel(1)">
                                      <p:cBhvr>
                                        <p:cTn id="7" dur="20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E833-798A-9776-3D1D-F07D59A686A7}"/>
              </a:ext>
            </a:extLst>
          </p:cNvPr>
          <p:cNvSpPr>
            <a:spLocks noGrp="1"/>
          </p:cNvSpPr>
          <p:nvPr>
            <p:ph type="title"/>
          </p:nvPr>
        </p:nvSpPr>
        <p:spPr/>
        <p:txBody>
          <a:bodyPr>
            <a:normAutofit fontScale="90000"/>
          </a:bodyPr>
          <a:lstStyle/>
          <a:p>
            <a:r>
              <a:rPr lang="nl-BE" dirty="0" err="1"/>
              <a:t>Spatial</a:t>
            </a:r>
            <a:r>
              <a:rPr lang="nl-BE" dirty="0"/>
              <a:t> data</a:t>
            </a:r>
            <a:endParaRPr lang="en-BE" dirty="0"/>
          </a:p>
        </p:txBody>
      </p:sp>
      <p:sp>
        <p:nvSpPr>
          <p:cNvPr id="3" name="Text Placeholder 2">
            <a:extLst>
              <a:ext uri="{FF2B5EF4-FFF2-40B4-BE49-F238E27FC236}">
                <a16:creationId xmlns:a16="http://schemas.microsoft.com/office/drawing/2014/main" id="{78754295-60B2-3A14-DE99-7E7CB4132573}"/>
              </a:ext>
            </a:extLst>
          </p:cNvPr>
          <p:cNvSpPr>
            <a:spLocks noGrp="1"/>
          </p:cNvSpPr>
          <p:nvPr>
            <p:ph type="body" sz="quarter" idx="10"/>
          </p:nvPr>
        </p:nvSpPr>
        <p:spPr/>
        <p:txBody>
          <a:bodyPr/>
          <a:lstStyle/>
          <a:p>
            <a:r>
              <a:rPr lang="nl-BE" dirty="0"/>
              <a:t>Definition </a:t>
            </a:r>
            <a:endParaRPr lang="en-BE" dirty="0"/>
          </a:p>
        </p:txBody>
      </p:sp>
      <p:sp>
        <p:nvSpPr>
          <p:cNvPr id="4" name="Text Placeholder 3">
            <a:extLst>
              <a:ext uri="{FF2B5EF4-FFF2-40B4-BE49-F238E27FC236}">
                <a16:creationId xmlns:a16="http://schemas.microsoft.com/office/drawing/2014/main" id="{6C038ABE-E0A4-7D0A-F7F5-8B12E0B8FEED}"/>
              </a:ext>
            </a:extLst>
          </p:cNvPr>
          <p:cNvSpPr>
            <a:spLocks noGrp="1"/>
          </p:cNvSpPr>
          <p:nvPr>
            <p:ph type="body" sz="quarter" idx="11"/>
          </p:nvPr>
        </p:nvSpPr>
        <p:spPr/>
        <p:txBody>
          <a:bodyPr/>
          <a:lstStyle/>
          <a:p>
            <a:r>
              <a:rPr lang="en-US" b="1" dirty="0"/>
              <a:t>Spatial object </a:t>
            </a:r>
            <a:r>
              <a:rPr lang="en-US" dirty="0"/>
              <a:t>means an abstract representation of a real-world phenomenon related to a specific location or geographical area.</a:t>
            </a:r>
          </a:p>
          <a:p>
            <a:endParaRPr lang="en-US" dirty="0"/>
          </a:p>
          <a:p>
            <a:r>
              <a:rPr lang="en-US" b="1" dirty="0"/>
              <a:t>Spatial data</a:t>
            </a:r>
            <a:r>
              <a:rPr lang="en-US" dirty="0"/>
              <a:t> means any data with a direct or indirect reference to a specific location or geographical area.</a:t>
            </a:r>
          </a:p>
          <a:p>
            <a:endParaRPr lang="en-US" dirty="0"/>
          </a:p>
          <a:p>
            <a:r>
              <a:rPr lang="en-US" b="1" dirty="0"/>
              <a:t>Spatial data set </a:t>
            </a:r>
            <a:r>
              <a:rPr lang="en-US" dirty="0"/>
              <a:t>means an identifiable collection of spatial data.</a:t>
            </a:r>
          </a:p>
          <a:p>
            <a:endParaRPr lang="en-US" dirty="0"/>
          </a:p>
          <a:p>
            <a:pPr algn="r"/>
            <a:r>
              <a:rPr lang="en-US" dirty="0"/>
              <a:t>DIRECTIVE 2007/2/EC of the European Parliament ad of the Council of 14 March 2007 establishing an Infrastructure for Spatial Information in the European Community (INSPIRE)</a:t>
            </a:r>
            <a:endParaRPr lang="en-BE" dirty="0"/>
          </a:p>
        </p:txBody>
      </p:sp>
    </p:spTree>
    <p:extLst>
      <p:ext uri="{BB962C8B-B14F-4D97-AF65-F5344CB8AC3E}">
        <p14:creationId xmlns:p14="http://schemas.microsoft.com/office/powerpoint/2010/main" val="156355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E833-798A-9776-3D1D-F07D59A686A7}"/>
              </a:ext>
            </a:extLst>
          </p:cNvPr>
          <p:cNvSpPr>
            <a:spLocks noGrp="1"/>
          </p:cNvSpPr>
          <p:nvPr>
            <p:ph type="title"/>
          </p:nvPr>
        </p:nvSpPr>
        <p:spPr/>
        <p:txBody>
          <a:bodyPr>
            <a:normAutofit fontScale="90000"/>
          </a:bodyPr>
          <a:lstStyle/>
          <a:p>
            <a:r>
              <a:rPr lang="en-BE" dirty="0"/>
              <a:t>Spatial data</a:t>
            </a:r>
          </a:p>
        </p:txBody>
      </p:sp>
      <p:sp>
        <p:nvSpPr>
          <p:cNvPr id="3" name="Text Placeholder 2">
            <a:extLst>
              <a:ext uri="{FF2B5EF4-FFF2-40B4-BE49-F238E27FC236}">
                <a16:creationId xmlns:a16="http://schemas.microsoft.com/office/drawing/2014/main" id="{78754295-60B2-3A14-DE99-7E7CB4132573}"/>
              </a:ext>
            </a:extLst>
          </p:cNvPr>
          <p:cNvSpPr>
            <a:spLocks noGrp="1"/>
          </p:cNvSpPr>
          <p:nvPr>
            <p:ph type="body" sz="quarter" idx="10"/>
          </p:nvPr>
        </p:nvSpPr>
        <p:spPr/>
        <p:txBody>
          <a:bodyPr/>
          <a:lstStyle/>
          <a:p>
            <a:r>
              <a:rPr lang="en-BE" dirty="0"/>
              <a:t>Properties</a:t>
            </a:r>
            <a:r>
              <a:rPr lang="nl-BE" dirty="0"/>
              <a:t> </a:t>
            </a:r>
            <a:endParaRPr lang="en-BE" dirty="0"/>
          </a:p>
        </p:txBody>
      </p:sp>
      <p:sp>
        <p:nvSpPr>
          <p:cNvPr id="4" name="Text Placeholder 3">
            <a:extLst>
              <a:ext uri="{FF2B5EF4-FFF2-40B4-BE49-F238E27FC236}">
                <a16:creationId xmlns:a16="http://schemas.microsoft.com/office/drawing/2014/main" id="{6C038ABE-E0A4-7D0A-F7F5-8B12E0B8FEED}"/>
              </a:ext>
            </a:extLst>
          </p:cNvPr>
          <p:cNvSpPr>
            <a:spLocks noGrp="1"/>
          </p:cNvSpPr>
          <p:nvPr>
            <p:ph type="body" sz="quarter" idx="11"/>
          </p:nvPr>
        </p:nvSpPr>
        <p:spPr>
          <a:xfrm>
            <a:off x="840638" y="2343023"/>
            <a:ext cx="10494627" cy="3440428"/>
          </a:xfrm>
        </p:spPr>
        <p:txBody>
          <a:bodyPr/>
          <a:lstStyle/>
          <a:p>
            <a:r>
              <a:rPr lang="en-US" dirty="0"/>
              <a:t>Spatial data describes </a:t>
            </a:r>
            <a:r>
              <a:rPr lang="en-US" b="1" dirty="0">
                <a:solidFill>
                  <a:srgbClr val="F3A22F"/>
                </a:solidFill>
              </a:rPr>
              <a:t>shape, location, spatial relationships </a:t>
            </a:r>
            <a:r>
              <a:rPr lang="en-US" dirty="0"/>
              <a:t>and </a:t>
            </a:r>
            <a:r>
              <a:rPr lang="en-US" b="1" dirty="0">
                <a:solidFill>
                  <a:srgbClr val="0869B1"/>
                </a:solidFill>
              </a:rPr>
              <a:t>attributes</a:t>
            </a:r>
            <a:r>
              <a:rPr lang="en-US" dirty="0"/>
              <a:t> of features related to the Earth's surface.</a:t>
            </a:r>
          </a:p>
        </p:txBody>
      </p:sp>
      <p:pic>
        <p:nvPicPr>
          <p:cNvPr id="7170" name="Picture 2">
            <a:extLst>
              <a:ext uri="{FF2B5EF4-FFF2-40B4-BE49-F238E27FC236}">
                <a16:creationId xmlns:a16="http://schemas.microsoft.com/office/drawing/2014/main" id="{014D15B2-5CE9-0CC6-81E4-5C466E161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35" y="2801981"/>
            <a:ext cx="9597082" cy="357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584D-58A6-96B6-0E89-FE8C7FFD966B}"/>
              </a:ext>
            </a:extLst>
          </p:cNvPr>
          <p:cNvSpPr>
            <a:spLocks noGrp="1"/>
          </p:cNvSpPr>
          <p:nvPr>
            <p:ph type="title"/>
          </p:nvPr>
        </p:nvSpPr>
        <p:spPr/>
        <p:txBody>
          <a:bodyPr>
            <a:normAutofit fontScale="90000"/>
          </a:bodyPr>
          <a:lstStyle/>
          <a:p>
            <a:r>
              <a:rPr lang="nl-BE" dirty="0"/>
              <a:t>Data model</a:t>
            </a:r>
            <a:endParaRPr lang="en-BE" dirty="0"/>
          </a:p>
        </p:txBody>
      </p:sp>
      <p:sp>
        <p:nvSpPr>
          <p:cNvPr id="3" name="Text Placeholder 2">
            <a:extLst>
              <a:ext uri="{FF2B5EF4-FFF2-40B4-BE49-F238E27FC236}">
                <a16:creationId xmlns:a16="http://schemas.microsoft.com/office/drawing/2014/main" id="{2F7F0C98-44F5-EB34-6719-C921D60BAE8A}"/>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42670183-EED6-5E12-A9DA-1CC449A302D9}"/>
              </a:ext>
            </a:extLst>
          </p:cNvPr>
          <p:cNvSpPr>
            <a:spLocks noGrp="1"/>
          </p:cNvSpPr>
          <p:nvPr>
            <p:ph type="body" sz="quarter" idx="11"/>
          </p:nvPr>
        </p:nvSpPr>
        <p:spPr/>
        <p:txBody>
          <a:bodyPr/>
          <a:lstStyle/>
          <a:p>
            <a:r>
              <a:rPr lang="en-US" b="1" dirty="0"/>
              <a:t>Data model </a:t>
            </a:r>
            <a:r>
              <a:rPr lang="en-US" dirty="0"/>
              <a:t>is a set of guidelines to convert the real world (called entity) to the digitally and logically represented spatial objects consisting of the attributes and geometry.</a:t>
            </a:r>
          </a:p>
          <a:p>
            <a:endParaRPr lang="en-US" dirty="0"/>
          </a:p>
          <a:p>
            <a:r>
              <a:rPr lang="en-US" dirty="0"/>
              <a:t>The attributes are managed by thematic or semantic structure while the geometry is represented by geometric-topological structure.</a:t>
            </a:r>
          </a:p>
          <a:p>
            <a:endParaRPr lang="en-US" dirty="0"/>
          </a:p>
          <a:p>
            <a:pPr algn="r"/>
            <a:r>
              <a:rPr lang="en-US" dirty="0" err="1"/>
              <a:t>Shunji</a:t>
            </a:r>
            <a:r>
              <a:rPr lang="en-US" dirty="0"/>
              <a:t>, 1999</a:t>
            </a:r>
            <a:endParaRPr lang="en-BE" dirty="0"/>
          </a:p>
        </p:txBody>
      </p:sp>
    </p:spTree>
    <p:extLst>
      <p:ext uri="{BB962C8B-B14F-4D97-AF65-F5344CB8AC3E}">
        <p14:creationId xmlns:p14="http://schemas.microsoft.com/office/powerpoint/2010/main" val="2027726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70F3-2681-A53F-8772-A3928F6168BF}"/>
              </a:ext>
            </a:extLst>
          </p:cNvPr>
          <p:cNvSpPr>
            <a:spLocks noGrp="1"/>
          </p:cNvSpPr>
          <p:nvPr>
            <p:ph type="title"/>
          </p:nvPr>
        </p:nvSpPr>
        <p:spPr/>
        <p:txBody>
          <a:bodyPr>
            <a:normAutofit fontScale="90000"/>
          </a:bodyPr>
          <a:lstStyle/>
          <a:p>
            <a:r>
              <a:rPr lang="en-BE" dirty="0"/>
              <a:t>Spatial data representation model</a:t>
            </a:r>
          </a:p>
        </p:txBody>
      </p:sp>
      <p:sp>
        <p:nvSpPr>
          <p:cNvPr id="3" name="Text Placeholder 2">
            <a:extLst>
              <a:ext uri="{FF2B5EF4-FFF2-40B4-BE49-F238E27FC236}">
                <a16:creationId xmlns:a16="http://schemas.microsoft.com/office/drawing/2014/main" id="{27288641-4079-E565-9755-5EC2820D1721}"/>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D9ED80F4-14EA-5C3B-FF1B-9EDFFA75FBF6}"/>
              </a:ext>
            </a:extLst>
          </p:cNvPr>
          <p:cNvSpPr>
            <a:spLocks noGrp="1"/>
          </p:cNvSpPr>
          <p:nvPr>
            <p:ph type="body" sz="quarter" idx="11"/>
          </p:nvPr>
        </p:nvSpPr>
        <p:spPr/>
        <p:txBody>
          <a:bodyPr/>
          <a:lstStyle/>
          <a:p>
            <a:r>
              <a:rPr lang="en-BE" dirty="0"/>
              <a:t>2 common spatial data models</a:t>
            </a:r>
            <a:endParaRPr lang="nl-BE" dirty="0"/>
          </a:p>
          <a:p>
            <a:pPr algn="ctr"/>
            <a:r>
              <a:rPr lang="nl-BE" dirty="0"/>
              <a:t>Vector</a:t>
            </a:r>
          </a:p>
          <a:p>
            <a:pPr algn="ctr"/>
            <a:endParaRPr lang="nl-BE" dirty="0"/>
          </a:p>
          <a:p>
            <a:pPr algn="ctr"/>
            <a:endParaRPr lang="nl-BE" dirty="0"/>
          </a:p>
          <a:p>
            <a:pPr algn="ctr"/>
            <a:endParaRPr lang="nl-BE" dirty="0"/>
          </a:p>
          <a:p>
            <a:pPr algn="ctr"/>
            <a:r>
              <a:rPr lang="nl-BE" dirty="0"/>
              <a:t>Raster</a:t>
            </a:r>
          </a:p>
        </p:txBody>
      </p:sp>
      <p:pic>
        <p:nvPicPr>
          <p:cNvPr id="8194" name="Picture 2">
            <a:extLst>
              <a:ext uri="{FF2B5EF4-FFF2-40B4-BE49-F238E27FC236}">
                <a16:creationId xmlns:a16="http://schemas.microsoft.com/office/drawing/2014/main" id="{1E5C781D-8ACC-73FC-0C91-365309E2D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294" y="2883568"/>
            <a:ext cx="57340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23D4703-F048-99A6-66C1-A853E945E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294" y="4407500"/>
            <a:ext cx="5724525"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17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752E-7725-3F9B-4494-44BBB454A0FC}"/>
              </a:ext>
            </a:extLst>
          </p:cNvPr>
          <p:cNvSpPr>
            <a:spLocks noGrp="1"/>
          </p:cNvSpPr>
          <p:nvPr>
            <p:ph type="title"/>
          </p:nvPr>
        </p:nvSpPr>
        <p:spPr/>
        <p:txBody>
          <a:bodyPr>
            <a:normAutofit fontScale="90000"/>
          </a:bodyPr>
          <a:lstStyle/>
          <a:p>
            <a:r>
              <a:rPr lang="nl-BE" dirty="0"/>
              <a:t>Vector</a:t>
            </a:r>
            <a:endParaRPr lang="en-BE" dirty="0"/>
          </a:p>
        </p:txBody>
      </p:sp>
      <p:sp>
        <p:nvSpPr>
          <p:cNvPr id="3" name="Text Placeholder 2">
            <a:extLst>
              <a:ext uri="{FF2B5EF4-FFF2-40B4-BE49-F238E27FC236}">
                <a16:creationId xmlns:a16="http://schemas.microsoft.com/office/drawing/2014/main" id="{3FEFCEF7-567D-1937-E4E6-BB072322DF5D}"/>
              </a:ext>
            </a:extLst>
          </p:cNvPr>
          <p:cNvSpPr>
            <a:spLocks noGrp="1"/>
          </p:cNvSpPr>
          <p:nvPr>
            <p:ph type="body" sz="quarter" idx="10"/>
          </p:nvPr>
        </p:nvSpPr>
        <p:spPr/>
        <p:txBody>
          <a:bodyPr/>
          <a:lstStyle/>
          <a:p>
            <a:r>
              <a:rPr lang="en-BE" dirty="0"/>
              <a:t>Geometry types</a:t>
            </a:r>
          </a:p>
        </p:txBody>
      </p:sp>
      <p:sp>
        <p:nvSpPr>
          <p:cNvPr id="4" name="Text Placeholder 3">
            <a:extLst>
              <a:ext uri="{FF2B5EF4-FFF2-40B4-BE49-F238E27FC236}">
                <a16:creationId xmlns:a16="http://schemas.microsoft.com/office/drawing/2014/main" id="{BF145D00-E964-32D6-744F-6C3EABB52501}"/>
              </a:ext>
            </a:extLst>
          </p:cNvPr>
          <p:cNvSpPr>
            <a:spLocks noGrp="1"/>
          </p:cNvSpPr>
          <p:nvPr>
            <p:ph type="body" sz="quarter" idx="11"/>
          </p:nvPr>
        </p:nvSpPr>
        <p:spPr>
          <a:xfrm>
            <a:off x="904102" y="2083468"/>
            <a:ext cx="10383795" cy="4020770"/>
          </a:xfrm>
        </p:spPr>
        <p:txBody>
          <a:bodyPr>
            <a:normAutofit lnSpcReduction="10000"/>
          </a:bodyPr>
          <a:lstStyle/>
          <a:p>
            <a:r>
              <a:rPr lang="en-US" dirty="0"/>
              <a:t>A vector data model defines discrete objects such as fire hydrants, rivers, lakes.</a:t>
            </a:r>
          </a:p>
          <a:p>
            <a:r>
              <a:rPr lang="en-US" dirty="0"/>
              <a:t>A vector data models divided into three basic types: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three of these types of vector data are composed of coordinates and attributes attached to the geometry.</a:t>
            </a:r>
            <a:endParaRPr lang="en-BE" dirty="0"/>
          </a:p>
        </p:txBody>
      </p:sp>
      <p:pic>
        <p:nvPicPr>
          <p:cNvPr id="9218" name="Picture 2">
            <a:extLst>
              <a:ext uri="{FF2B5EF4-FFF2-40B4-BE49-F238E27FC236}">
                <a16:creationId xmlns:a16="http://schemas.microsoft.com/office/drawing/2014/main" id="{B19A8242-79CF-62C8-D7B8-06CF1B3D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917" y="2822689"/>
            <a:ext cx="73533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810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dirty="0"/>
              <a:t>Table of content</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2" y="1713915"/>
            <a:ext cx="8555478" cy="4170800"/>
          </a:xfrm>
        </p:spPr>
        <p:txBody>
          <a:bodyPr/>
          <a:lstStyle/>
          <a:p>
            <a:pPr marL="457200" indent="-457200">
              <a:buAutoNum type="arabicPeriod"/>
            </a:pPr>
            <a:r>
              <a:rPr lang="en-BE" dirty="0"/>
              <a:t>What is GIS?</a:t>
            </a:r>
          </a:p>
          <a:p>
            <a:pPr marL="457200" indent="-457200">
              <a:buAutoNum type="arabicPeriod"/>
            </a:pPr>
            <a:r>
              <a:rPr lang="en-BE" dirty="0"/>
              <a:t>Definition and properties</a:t>
            </a:r>
          </a:p>
          <a:p>
            <a:pPr marL="457200" indent="-457200">
              <a:buAutoNum type="arabicPeriod"/>
            </a:pPr>
            <a:r>
              <a:rPr lang="en-BE" dirty="0"/>
              <a:t>GIS vs CAD</a:t>
            </a:r>
          </a:p>
          <a:p>
            <a:pPr marL="457200" indent="-457200">
              <a:buAutoNum type="arabicPeriod"/>
            </a:pPr>
            <a:r>
              <a:rPr lang="en-BE" dirty="0"/>
              <a:t>Spatial reference system</a:t>
            </a:r>
          </a:p>
          <a:p>
            <a:pPr marL="457200" indent="-457200">
              <a:buAutoNum type="arabicPeriod"/>
            </a:pPr>
            <a:r>
              <a:rPr lang="en-BE" dirty="0"/>
              <a:t>Analysis </a:t>
            </a:r>
          </a:p>
          <a:p>
            <a:pPr marL="457200" indent="-457200">
              <a:buAutoNum type="arabicPeriod"/>
            </a:pPr>
            <a:r>
              <a:rPr lang="en-BE" dirty="0"/>
              <a:t>Hands-on</a:t>
            </a:r>
          </a:p>
          <a:p>
            <a:pPr marL="342900" indent="-342900">
              <a:buFontTx/>
              <a:buChar char="-"/>
            </a:pPr>
            <a:endParaRPr lang="en-BE" dirty="0"/>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3A93-BB2F-1700-D96E-3BAB93D23713}"/>
              </a:ext>
            </a:extLst>
          </p:cNvPr>
          <p:cNvSpPr>
            <a:spLocks noGrp="1"/>
          </p:cNvSpPr>
          <p:nvPr>
            <p:ph type="title"/>
          </p:nvPr>
        </p:nvSpPr>
        <p:spPr/>
        <p:txBody>
          <a:bodyPr>
            <a:normAutofit fontScale="90000"/>
          </a:bodyPr>
          <a:lstStyle/>
          <a:p>
            <a:r>
              <a:rPr lang="nl-BE" dirty="0"/>
              <a:t>Vector	</a:t>
            </a:r>
            <a:endParaRPr lang="en-BE" dirty="0"/>
          </a:p>
        </p:txBody>
      </p:sp>
      <p:sp>
        <p:nvSpPr>
          <p:cNvPr id="3" name="Text Placeholder 2">
            <a:extLst>
              <a:ext uri="{FF2B5EF4-FFF2-40B4-BE49-F238E27FC236}">
                <a16:creationId xmlns:a16="http://schemas.microsoft.com/office/drawing/2014/main" id="{CA640B8A-860E-C9DF-BFE4-2936C35C2DE0}"/>
              </a:ext>
            </a:extLst>
          </p:cNvPr>
          <p:cNvSpPr>
            <a:spLocks noGrp="1"/>
          </p:cNvSpPr>
          <p:nvPr>
            <p:ph type="body" sz="quarter" idx="10"/>
          </p:nvPr>
        </p:nvSpPr>
        <p:spPr/>
        <p:txBody>
          <a:bodyPr/>
          <a:lstStyle/>
          <a:p>
            <a:r>
              <a:rPr lang="nl-BE" dirty="0" err="1"/>
              <a:t>Attribute</a:t>
            </a:r>
            <a:r>
              <a:rPr lang="nl-BE" dirty="0"/>
              <a:t> </a:t>
            </a:r>
            <a:r>
              <a:rPr lang="nl-BE" dirty="0" err="1"/>
              <a:t>table</a:t>
            </a:r>
            <a:endParaRPr lang="en-BE" dirty="0"/>
          </a:p>
        </p:txBody>
      </p:sp>
      <p:sp>
        <p:nvSpPr>
          <p:cNvPr id="4" name="Text Placeholder 3">
            <a:extLst>
              <a:ext uri="{FF2B5EF4-FFF2-40B4-BE49-F238E27FC236}">
                <a16:creationId xmlns:a16="http://schemas.microsoft.com/office/drawing/2014/main" id="{6B89D0DE-C676-E0C3-CA6B-FD6B3702228B}"/>
              </a:ext>
            </a:extLst>
          </p:cNvPr>
          <p:cNvSpPr>
            <a:spLocks noGrp="1"/>
          </p:cNvSpPr>
          <p:nvPr>
            <p:ph type="body" sz="quarter" idx="11"/>
          </p:nvPr>
        </p:nvSpPr>
        <p:spPr>
          <a:xfrm>
            <a:off x="840639" y="2342230"/>
            <a:ext cx="5955578" cy="3440428"/>
          </a:xfrm>
        </p:spPr>
        <p:txBody>
          <a:bodyPr>
            <a:normAutofit lnSpcReduction="10000"/>
          </a:bodyPr>
          <a:lstStyle/>
          <a:p>
            <a:pPr marL="285750" indent="-285750">
              <a:buFontTx/>
              <a:buChar char="-"/>
            </a:pPr>
            <a:r>
              <a:rPr lang="en-US" dirty="0"/>
              <a:t>a nonspatial information about a geographic feature in a GIS </a:t>
            </a:r>
          </a:p>
          <a:p>
            <a:pPr marL="285750" indent="-285750">
              <a:buFontTx/>
              <a:buChar char="-"/>
            </a:pPr>
            <a:r>
              <a:rPr lang="en-US" dirty="0"/>
              <a:t>usually stored in a table </a:t>
            </a:r>
          </a:p>
          <a:p>
            <a:pPr marL="285750" indent="-285750">
              <a:buFontTx/>
              <a:buChar char="-"/>
            </a:pPr>
            <a:r>
              <a:rPr lang="en-US" dirty="0"/>
              <a:t>linked to the feature by a unique identifier (ID)</a:t>
            </a:r>
          </a:p>
          <a:p>
            <a:endParaRPr lang="en-US" dirty="0"/>
          </a:p>
          <a:p>
            <a:r>
              <a:rPr lang="en-US" dirty="0"/>
              <a:t>A database or tabular file containing information about a set of geographic features, usually arranged so that:</a:t>
            </a:r>
          </a:p>
          <a:p>
            <a:pPr marL="285750" indent="-285750">
              <a:buFontTx/>
              <a:buChar char="-"/>
            </a:pPr>
            <a:r>
              <a:rPr lang="en-US" dirty="0"/>
              <a:t>each row represents a feature</a:t>
            </a:r>
          </a:p>
          <a:p>
            <a:pPr marL="285750" indent="-285750">
              <a:buFontTx/>
              <a:buChar char="-"/>
            </a:pPr>
            <a:r>
              <a:rPr lang="en-US" dirty="0"/>
              <a:t>each column represents one feature attribute.</a:t>
            </a:r>
          </a:p>
          <a:p>
            <a:endParaRPr lang="en-US" dirty="0"/>
          </a:p>
          <a:p>
            <a:r>
              <a:rPr lang="en-US" dirty="0"/>
              <a:t>The attribute values can be used to find, query, analyze and symbolize features.</a:t>
            </a:r>
            <a:endParaRPr lang="en-BE" dirty="0"/>
          </a:p>
        </p:txBody>
      </p:sp>
      <p:pic>
        <p:nvPicPr>
          <p:cNvPr id="10242" name="Picture 2">
            <a:extLst>
              <a:ext uri="{FF2B5EF4-FFF2-40B4-BE49-F238E27FC236}">
                <a16:creationId xmlns:a16="http://schemas.microsoft.com/office/drawing/2014/main" id="{0651F0AD-D291-9D3C-6EFA-CC4A526F3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2865" y="2342229"/>
            <a:ext cx="4081282" cy="310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6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3FCA-10E2-B4A8-FAB1-4EF610C33BDA}"/>
              </a:ext>
            </a:extLst>
          </p:cNvPr>
          <p:cNvSpPr>
            <a:spLocks noGrp="1"/>
          </p:cNvSpPr>
          <p:nvPr>
            <p:ph type="title"/>
          </p:nvPr>
        </p:nvSpPr>
        <p:spPr/>
        <p:txBody>
          <a:bodyPr>
            <a:normAutofit fontScale="90000"/>
          </a:bodyPr>
          <a:lstStyle/>
          <a:p>
            <a:r>
              <a:rPr lang="nl-BE" dirty="0"/>
              <a:t>Vector	</a:t>
            </a:r>
            <a:endParaRPr lang="en-BE" dirty="0"/>
          </a:p>
        </p:txBody>
      </p:sp>
      <p:sp>
        <p:nvSpPr>
          <p:cNvPr id="3" name="Text Placeholder 2">
            <a:extLst>
              <a:ext uri="{FF2B5EF4-FFF2-40B4-BE49-F238E27FC236}">
                <a16:creationId xmlns:a16="http://schemas.microsoft.com/office/drawing/2014/main" id="{BD5D22DE-70BC-667D-B0BA-EF374E1C0052}"/>
              </a:ext>
            </a:extLst>
          </p:cNvPr>
          <p:cNvSpPr>
            <a:spLocks noGrp="1"/>
          </p:cNvSpPr>
          <p:nvPr>
            <p:ph type="body" sz="quarter" idx="10"/>
          </p:nvPr>
        </p:nvSpPr>
        <p:spPr/>
        <p:txBody>
          <a:bodyPr/>
          <a:lstStyle/>
          <a:p>
            <a:r>
              <a:rPr lang="nl-BE" dirty="0"/>
              <a:t>File Formats</a:t>
            </a:r>
            <a:endParaRPr lang="en-BE" dirty="0"/>
          </a:p>
        </p:txBody>
      </p:sp>
      <p:sp>
        <p:nvSpPr>
          <p:cNvPr id="4" name="Text Placeholder 3">
            <a:extLst>
              <a:ext uri="{FF2B5EF4-FFF2-40B4-BE49-F238E27FC236}">
                <a16:creationId xmlns:a16="http://schemas.microsoft.com/office/drawing/2014/main" id="{2ED07092-5108-78F5-AD83-F927C48AF10F}"/>
              </a:ext>
            </a:extLst>
          </p:cNvPr>
          <p:cNvSpPr>
            <a:spLocks noGrp="1"/>
          </p:cNvSpPr>
          <p:nvPr>
            <p:ph type="body" sz="quarter" idx="11"/>
          </p:nvPr>
        </p:nvSpPr>
        <p:spPr/>
        <p:txBody>
          <a:bodyPr>
            <a:normAutofit lnSpcReduction="10000"/>
          </a:bodyPr>
          <a:lstStyle/>
          <a:p>
            <a:r>
              <a:rPr lang="nl-BE" dirty="0"/>
              <a:t>ESRI </a:t>
            </a:r>
            <a:r>
              <a:rPr lang="nl-BE" b="1" dirty="0" err="1"/>
              <a:t>Shapefile</a:t>
            </a:r>
            <a:r>
              <a:rPr lang="nl-BE" dirty="0"/>
              <a:t> - </a:t>
            </a:r>
            <a:r>
              <a:rPr lang="nl-BE" dirty="0" err="1"/>
              <a:t>the</a:t>
            </a:r>
            <a:r>
              <a:rPr lang="nl-BE" dirty="0"/>
              <a:t> most common </a:t>
            </a:r>
            <a:r>
              <a:rPr lang="nl-BE" dirty="0" err="1"/>
              <a:t>geospatial</a:t>
            </a:r>
            <a:r>
              <a:rPr lang="nl-BE" dirty="0"/>
              <a:t> file type </a:t>
            </a:r>
            <a:r>
              <a:rPr lang="nl-BE" dirty="0" err="1"/>
              <a:t>developed</a:t>
            </a:r>
            <a:r>
              <a:rPr lang="nl-BE" dirty="0"/>
              <a:t> </a:t>
            </a:r>
            <a:r>
              <a:rPr lang="nl-BE" dirty="0" err="1"/>
              <a:t>by</a:t>
            </a:r>
            <a:r>
              <a:rPr lang="nl-BE" dirty="0"/>
              <a:t> ESRI, </a:t>
            </a:r>
            <a:r>
              <a:rPr lang="nl-BE" dirty="0" err="1"/>
              <a:t>consists</a:t>
            </a:r>
            <a:r>
              <a:rPr lang="nl-BE" dirty="0"/>
              <a:t> of:</a:t>
            </a:r>
          </a:p>
          <a:p>
            <a:pPr marL="285750" indent="-285750">
              <a:buFontTx/>
              <a:buChar char="-"/>
            </a:pPr>
            <a:r>
              <a:rPr lang="nl-BE" dirty="0" err="1"/>
              <a:t>shp</a:t>
            </a:r>
            <a:r>
              <a:rPr lang="nl-BE" dirty="0"/>
              <a:t> (feature </a:t>
            </a:r>
            <a:r>
              <a:rPr lang="nl-BE" dirty="0" err="1"/>
              <a:t>geometry</a:t>
            </a:r>
            <a:r>
              <a:rPr lang="nl-BE" dirty="0"/>
              <a:t>) </a:t>
            </a:r>
          </a:p>
          <a:p>
            <a:pPr marL="285750" indent="-285750">
              <a:buFontTx/>
              <a:buChar char="-"/>
            </a:pPr>
            <a:r>
              <a:rPr lang="nl-BE" dirty="0" err="1"/>
              <a:t>shx</a:t>
            </a:r>
            <a:r>
              <a:rPr lang="nl-BE" dirty="0"/>
              <a:t> (</a:t>
            </a:r>
            <a:r>
              <a:rPr lang="nl-BE" dirty="0" err="1"/>
              <a:t>shape</a:t>
            </a:r>
            <a:r>
              <a:rPr lang="nl-BE" dirty="0"/>
              <a:t> index </a:t>
            </a:r>
            <a:r>
              <a:rPr lang="nl-BE" dirty="0" err="1"/>
              <a:t>position</a:t>
            </a:r>
            <a:r>
              <a:rPr lang="nl-BE" dirty="0"/>
              <a:t>)</a:t>
            </a:r>
          </a:p>
          <a:p>
            <a:pPr marL="285750" indent="-285750">
              <a:buFontTx/>
              <a:buChar char="-"/>
            </a:pPr>
            <a:r>
              <a:rPr lang="nl-BE" dirty="0" err="1"/>
              <a:t>dbf</a:t>
            </a:r>
            <a:r>
              <a:rPr lang="nl-BE" dirty="0"/>
              <a:t> (</a:t>
            </a:r>
            <a:r>
              <a:rPr lang="nl-BE" dirty="0" err="1"/>
              <a:t>attribute</a:t>
            </a:r>
            <a:r>
              <a:rPr lang="nl-BE" dirty="0"/>
              <a:t> data)</a:t>
            </a:r>
          </a:p>
          <a:p>
            <a:pPr marL="285750" indent="-285750">
              <a:buFontTx/>
              <a:buChar char="-"/>
            </a:pPr>
            <a:r>
              <a:rPr lang="nl-BE" dirty="0" err="1"/>
              <a:t>prj</a:t>
            </a:r>
            <a:r>
              <a:rPr lang="nl-BE" dirty="0"/>
              <a:t> (</a:t>
            </a:r>
            <a:r>
              <a:rPr lang="nl-BE" dirty="0" err="1"/>
              <a:t>projection</a:t>
            </a:r>
            <a:r>
              <a:rPr lang="nl-BE" dirty="0"/>
              <a:t> system metadata)</a:t>
            </a:r>
          </a:p>
          <a:p>
            <a:pPr marL="285750" indent="-285750">
              <a:buFontTx/>
              <a:buChar char="-"/>
            </a:pPr>
            <a:r>
              <a:rPr lang="nl-BE" dirty="0" err="1"/>
              <a:t>xml</a:t>
            </a:r>
            <a:r>
              <a:rPr lang="nl-BE" dirty="0"/>
              <a:t> (</a:t>
            </a:r>
            <a:r>
              <a:rPr lang="nl-BE" dirty="0" err="1"/>
              <a:t>associated</a:t>
            </a:r>
            <a:r>
              <a:rPr lang="nl-BE" dirty="0"/>
              <a:t> metadata)</a:t>
            </a:r>
          </a:p>
          <a:p>
            <a:r>
              <a:rPr lang="nl-BE" b="1" dirty="0"/>
              <a:t>GML</a:t>
            </a:r>
            <a:r>
              <a:rPr lang="nl-BE" dirty="0"/>
              <a:t> (</a:t>
            </a:r>
            <a:r>
              <a:rPr lang="nl-BE" dirty="0" err="1"/>
              <a:t>Geography</a:t>
            </a:r>
            <a:r>
              <a:rPr lang="nl-BE" dirty="0"/>
              <a:t> </a:t>
            </a:r>
            <a:r>
              <a:rPr lang="nl-BE" dirty="0" err="1"/>
              <a:t>Markup</a:t>
            </a:r>
            <a:r>
              <a:rPr lang="nl-BE" dirty="0"/>
              <a:t> Language) - XML </a:t>
            </a:r>
            <a:r>
              <a:rPr lang="nl-BE" dirty="0" err="1"/>
              <a:t>based</a:t>
            </a:r>
            <a:r>
              <a:rPr lang="nl-BE" dirty="0"/>
              <a:t> open standard </a:t>
            </a:r>
            <a:r>
              <a:rPr lang="nl-BE" dirty="0" err="1"/>
              <a:t>for</a:t>
            </a:r>
            <a:r>
              <a:rPr lang="nl-BE" dirty="0"/>
              <a:t> GIS data exchange</a:t>
            </a:r>
          </a:p>
          <a:p>
            <a:r>
              <a:rPr lang="nl-BE" b="1" dirty="0"/>
              <a:t>KML/KMZ </a:t>
            </a:r>
            <a:r>
              <a:rPr lang="nl-BE" dirty="0"/>
              <a:t>(Google </a:t>
            </a:r>
            <a:r>
              <a:rPr lang="nl-BE" dirty="0" err="1"/>
              <a:t>Keyhole</a:t>
            </a:r>
            <a:r>
              <a:rPr lang="nl-BE" dirty="0"/>
              <a:t> </a:t>
            </a:r>
            <a:r>
              <a:rPr lang="nl-BE" dirty="0" err="1"/>
              <a:t>Markup</a:t>
            </a:r>
            <a:r>
              <a:rPr lang="nl-BE" dirty="0"/>
              <a:t> Language) - XML </a:t>
            </a:r>
            <a:r>
              <a:rPr lang="nl-BE" dirty="0" err="1"/>
              <a:t>based</a:t>
            </a:r>
            <a:r>
              <a:rPr lang="nl-BE" dirty="0"/>
              <a:t> open standard </a:t>
            </a:r>
            <a:r>
              <a:rPr lang="nl-BE" dirty="0" err="1"/>
              <a:t>for</a:t>
            </a:r>
            <a:r>
              <a:rPr lang="nl-BE" dirty="0"/>
              <a:t> GIS data exchange</a:t>
            </a:r>
          </a:p>
          <a:p>
            <a:r>
              <a:rPr lang="nl-BE" b="1" dirty="0"/>
              <a:t>GPX </a:t>
            </a:r>
            <a:r>
              <a:rPr lang="nl-BE" dirty="0"/>
              <a:t>(GPS </a:t>
            </a:r>
            <a:r>
              <a:rPr lang="nl-BE" dirty="0" err="1"/>
              <a:t>eXchange</a:t>
            </a:r>
            <a:r>
              <a:rPr lang="nl-BE" dirty="0"/>
              <a:t> Format) - GPS data file</a:t>
            </a:r>
          </a:p>
          <a:p>
            <a:r>
              <a:rPr lang="nl-BE" b="1" dirty="0" err="1"/>
              <a:t>GeoJSON</a:t>
            </a:r>
            <a:r>
              <a:rPr lang="nl-BE" b="1" dirty="0"/>
              <a:t> </a:t>
            </a:r>
            <a:r>
              <a:rPr lang="nl-BE" dirty="0"/>
              <a:t>(</a:t>
            </a:r>
            <a:r>
              <a:rPr lang="nl-BE" dirty="0" err="1"/>
              <a:t>Geographic</a:t>
            </a:r>
            <a:r>
              <a:rPr lang="nl-BE" dirty="0"/>
              <a:t> </a:t>
            </a:r>
            <a:r>
              <a:rPr lang="nl-BE" dirty="0" err="1"/>
              <a:t>JavaScript</a:t>
            </a:r>
            <a:r>
              <a:rPr lang="nl-BE" dirty="0"/>
              <a:t> Object </a:t>
            </a:r>
            <a:r>
              <a:rPr lang="nl-BE" dirty="0" err="1"/>
              <a:t>Notation</a:t>
            </a:r>
            <a:r>
              <a:rPr lang="nl-BE" dirty="0"/>
              <a:t>) - a </a:t>
            </a:r>
            <a:r>
              <a:rPr lang="nl-BE" dirty="0" err="1"/>
              <a:t>lightweight</a:t>
            </a:r>
            <a:r>
              <a:rPr lang="nl-BE" dirty="0"/>
              <a:t> format </a:t>
            </a:r>
            <a:r>
              <a:rPr lang="nl-BE" dirty="0" err="1"/>
              <a:t>based</a:t>
            </a:r>
            <a:r>
              <a:rPr lang="nl-BE" dirty="0"/>
              <a:t> on JSON, </a:t>
            </a:r>
            <a:r>
              <a:rPr lang="nl-BE" dirty="0" err="1"/>
              <a:t>used</a:t>
            </a:r>
            <a:r>
              <a:rPr lang="nl-BE" dirty="0"/>
              <a:t> </a:t>
            </a:r>
            <a:r>
              <a:rPr lang="nl-BE" dirty="0" err="1"/>
              <a:t>by</a:t>
            </a:r>
            <a:r>
              <a:rPr lang="nl-BE" dirty="0"/>
              <a:t> </a:t>
            </a:r>
            <a:r>
              <a:rPr lang="nl-BE" dirty="0" err="1"/>
              <a:t>many</a:t>
            </a:r>
            <a:r>
              <a:rPr lang="nl-BE" dirty="0"/>
              <a:t> open source GIS packages</a:t>
            </a:r>
            <a:endParaRPr lang="en-BE" dirty="0"/>
          </a:p>
        </p:txBody>
      </p:sp>
    </p:spTree>
    <p:extLst>
      <p:ext uri="{BB962C8B-B14F-4D97-AF65-F5344CB8AC3E}">
        <p14:creationId xmlns:p14="http://schemas.microsoft.com/office/powerpoint/2010/main" val="3244638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0A14-7B32-839D-9524-824431A805C6}"/>
              </a:ext>
            </a:extLst>
          </p:cNvPr>
          <p:cNvSpPr>
            <a:spLocks noGrp="1"/>
          </p:cNvSpPr>
          <p:nvPr>
            <p:ph type="title"/>
          </p:nvPr>
        </p:nvSpPr>
        <p:spPr/>
        <p:txBody>
          <a:bodyPr>
            <a:normAutofit fontScale="90000"/>
          </a:bodyPr>
          <a:lstStyle/>
          <a:p>
            <a:r>
              <a:rPr lang="nl-BE" dirty="0"/>
              <a:t>Raster</a:t>
            </a:r>
            <a:endParaRPr lang="en-BE" dirty="0"/>
          </a:p>
        </p:txBody>
      </p:sp>
      <p:sp>
        <p:nvSpPr>
          <p:cNvPr id="3" name="Text Placeholder 2">
            <a:extLst>
              <a:ext uri="{FF2B5EF4-FFF2-40B4-BE49-F238E27FC236}">
                <a16:creationId xmlns:a16="http://schemas.microsoft.com/office/drawing/2014/main" id="{3375765F-86E7-CFF4-203F-237BAF9ECCE8}"/>
              </a:ext>
            </a:extLst>
          </p:cNvPr>
          <p:cNvSpPr>
            <a:spLocks noGrp="1"/>
          </p:cNvSpPr>
          <p:nvPr>
            <p:ph type="body" sz="quarter" idx="10"/>
          </p:nvPr>
        </p:nvSpPr>
        <p:spPr/>
        <p:txBody>
          <a:bodyPr/>
          <a:lstStyle/>
          <a:p>
            <a:r>
              <a:rPr lang="nl-BE" dirty="0"/>
              <a:t>Model	</a:t>
            </a:r>
            <a:endParaRPr lang="en-BE" dirty="0"/>
          </a:p>
        </p:txBody>
      </p:sp>
      <p:sp>
        <p:nvSpPr>
          <p:cNvPr id="4" name="Text Placeholder 3">
            <a:extLst>
              <a:ext uri="{FF2B5EF4-FFF2-40B4-BE49-F238E27FC236}">
                <a16:creationId xmlns:a16="http://schemas.microsoft.com/office/drawing/2014/main" id="{13F487CB-BBCE-3A16-0DF6-025DB0EA0689}"/>
              </a:ext>
            </a:extLst>
          </p:cNvPr>
          <p:cNvSpPr>
            <a:spLocks noGrp="1"/>
          </p:cNvSpPr>
          <p:nvPr>
            <p:ph type="body" sz="quarter" idx="11"/>
          </p:nvPr>
        </p:nvSpPr>
        <p:spPr/>
        <p:txBody>
          <a:bodyPr/>
          <a:lstStyle/>
          <a:p>
            <a:r>
              <a:rPr lang="nl-BE" dirty="0"/>
              <a:t>A raster data model </a:t>
            </a:r>
            <a:r>
              <a:rPr lang="nl-BE" dirty="0" err="1"/>
              <a:t>defines</a:t>
            </a:r>
            <a:r>
              <a:rPr lang="nl-BE" dirty="0"/>
              <a:t> </a:t>
            </a:r>
            <a:r>
              <a:rPr lang="nl-BE" dirty="0" err="1"/>
              <a:t>continous</a:t>
            </a:r>
            <a:r>
              <a:rPr lang="nl-BE" dirty="0"/>
              <a:t> data </a:t>
            </a:r>
            <a:r>
              <a:rPr lang="nl-BE" dirty="0" err="1"/>
              <a:t>and</a:t>
            </a:r>
            <a:r>
              <a:rPr lang="nl-BE" dirty="0"/>
              <a:t> </a:t>
            </a:r>
            <a:r>
              <a:rPr lang="nl-BE" dirty="0" err="1"/>
              <a:t>phenomena</a:t>
            </a:r>
            <a:r>
              <a:rPr lang="nl-BE" dirty="0"/>
              <a:t>.</a:t>
            </a:r>
          </a:p>
          <a:p>
            <a:r>
              <a:rPr lang="nl-BE" dirty="0" err="1"/>
              <a:t>Raster's</a:t>
            </a:r>
            <a:r>
              <a:rPr lang="nl-BE" dirty="0"/>
              <a:t> are:</a:t>
            </a:r>
          </a:p>
          <a:p>
            <a:pPr marL="285750" indent="-285750">
              <a:buFontTx/>
              <a:buChar char="-"/>
            </a:pPr>
            <a:r>
              <a:rPr lang="nl-BE" dirty="0"/>
              <a:t>digital </a:t>
            </a:r>
            <a:r>
              <a:rPr lang="nl-BE" dirty="0" err="1"/>
              <a:t>aerial</a:t>
            </a:r>
            <a:r>
              <a:rPr lang="nl-BE" dirty="0"/>
              <a:t> </a:t>
            </a:r>
            <a:r>
              <a:rPr lang="nl-BE" dirty="0" err="1"/>
              <a:t>photographs</a:t>
            </a:r>
            <a:r>
              <a:rPr lang="nl-BE" dirty="0"/>
              <a:t> </a:t>
            </a:r>
            <a:r>
              <a:rPr lang="nl-BE" dirty="0" err="1"/>
              <a:t>and</a:t>
            </a:r>
            <a:r>
              <a:rPr lang="nl-BE" dirty="0"/>
              <a:t> </a:t>
            </a:r>
            <a:r>
              <a:rPr lang="nl-BE" dirty="0" err="1"/>
              <a:t>satellites</a:t>
            </a:r>
            <a:r>
              <a:rPr lang="nl-BE" dirty="0"/>
              <a:t> </a:t>
            </a:r>
            <a:r>
              <a:rPr lang="nl-BE" dirty="0" err="1"/>
              <a:t>imagery</a:t>
            </a:r>
            <a:r>
              <a:rPr lang="nl-BE" dirty="0"/>
              <a:t> (</a:t>
            </a:r>
            <a:r>
              <a:rPr lang="nl-BE" dirty="0" err="1"/>
              <a:t>spectral</a:t>
            </a:r>
            <a:r>
              <a:rPr lang="nl-BE" dirty="0"/>
              <a:t> data),</a:t>
            </a:r>
          </a:p>
          <a:p>
            <a:pPr marL="285750" indent="-285750">
              <a:buFontTx/>
              <a:buChar char="-"/>
            </a:pPr>
            <a:r>
              <a:rPr lang="nl-BE" dirty="0" err="1"/>
              <a:t>continuous</a:t>
            </a:r>
            <a:r>
              <a:rPr lang="nl-BE" dirty="0"/>
              <a:t> data </a:t>
            </a:r>
            <a:r>
              <a:rPr lang="nl-BE" dirty="0" err="1"/>
              <a:t>represents</a:t>
            </a:r>
            <a:r>
              <a:rPr lang="nl-BE" dirty="0"/>
              <a:t> </a:t>
            </a:r>
            <a:r>
              <a:rPr lang="nl-BE" dirty="0" err="1"/>
              <a:t>phenomena</a:t>
            </a:r>
            <a:r>
              <a:rPr lang="nl-BE" dirty="0"/>
              <a:t> - e.g. </a:t>
            </a:r>
            <a:r>
              <a:rPr lang="nl-BE" dirty="0" err="1"/>
              <a:t>temperature</a:t>
            </a:r>
            <a:r>
              <a:rPr lang="nl-BE" dirty="0"/>
              <a:t>, </a:t>
            </a:r>
            <a:r>
              <a:rPr lang="nl-BE" dirty="0" err="1"/>
              <a:t>precipitation</a:t>
            </a:r>
            <a:r>
              <a:rPr lang="nl-BE" dirty="0"/>
              <a:t>, </a:t>
            </a:r>
            <a:r>
              <a:rPr lang="nl-BE" dirty="0" err="1"/>
              <a:t>elevation</a:t>
            </a:r>
            <a:r>
              <a:rPr lang="nl-BE" dirty="0"/>
              <a:t>, </a:t>
            </a:r>
            <a:r>
              <a:rPr lang="nl-BE" dirty="0" err="1"/>
              <a:t>slope</a:t>
            </a:r>
            <a:r>
              <a:rPr lang="nl-BE" dirty="0"/>
              <a:t>, </a:t>
            </a:r>
          </a:p>
          <a:p>
            <a:pPr marL="285750" indent="-285750">
              <a:buFontTx/>
              <a:buChar char="-"/>
            </a:pPr>
            <a:r>
              <a:rPr lang="nl-BE" dirty="0"/>
              <a:t>digital pictures, </a:t>
            </a:r>
            <a:r>
              <a:rPr lang="nl-BE" dirty="0" err="1"/>
              <a:t>scanned</a:t>
            </a:r>
            <a:r>
              <a:rPr lang="nl-BE" dirty="0"/>
              <a:t> </a:t>
            </a:r>
            <a:r>
              <a:rPr lang="nl-BE" dirty="0" err="1"/>
              <a:t>maps</a:t>
            </a:r>
            <a:r>
              <a:rPr lang="nl-BE" dirty="0"/>
              <a:t> </a:t>
            </a:r>
            <a:r>
              <a:rPr lang="nl-BE" dirty="0" err="1"/>
              <a:t>and</a:t>
            </a:r>
            <a:r>
              <a:rPr lang="nl-BE" dirty="0"/>
              <a:t> </a:t>
            </a:r>
            <a:r>
              <a:rPr lang="nl-BE" dirty="0" err="1"/>
              <a:t>plans</a:t>
            </a:r>
            <a:r>
              <a:rPr lang="nl-BE" dirty="0"/>
              <a:t>.</a:t>
            </a:r>
            <a:endParaRPr lang="en-BE" dirty="0"/>
          </a:p>
        </p:txBody>
      </p:sp>
    </p:spTree>
    <p:extLst>
      <p:ext uri="{BB962C8B-B14F-4D97-AF65-F5344CB8AC3E}">
        <p14:creationId xmlns:p14="http://schemas.microsoft.com/office/powerpoint/2010/main" val="46278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0A14-7B32-839D-9524-824431A805C6}"/>
              </a:ext>
            </a:extLst>
          </p:cNvPr>
          <p:cNvSpPr>
            <a:spLocks noGrp="1"/>
          </p:cNvSpPr>
          <p:nvPr>
            <p:ph type="title"/>
          </p:nvPr>
        </p:nvSpPr>
        <p:spPr/>
        <p:txBody>
          <a:bodyPr>
            <a:normAutofit fontScale="90000"/>
          </a:bodyPr>
          <a:lstStyle/>
          <a:p>
            <a:r>
              <a:rPr lang="nl-BE" dirty="0"/>
              <a:t>Raster</a:t>
            </a:r>
            <a:endParaRPr lang="en-BE" dirty="0"/>
          </a:p>
        </p:txBody>
      </p:sp>
      <p:sp>
        <p:nvSpPr>
          <p:cNvPr id="3" name="Text Placeholder 2">
            <a:extLst>
              <a:ext uri="{FF2B5EF4-FFF2-40B4-BE49-F238E27FC236}">
                <a16:creationId xmlns:a16="http://schemas.microsoft.com/office/drawing/2014/main" id="{3375765F-86E7-CFF4-203F-237BAF9ECCE8}"/>
              </a:ext>
            </a:extLst>
          </p:cNvPr>
          <p:cNvSpPr>
            <a:spLocks noGrp="1"/>
          </p:cNvSpPr>
          <p:nvPr>
            <p:ph type="body" sz="quarter" idx="10"/>
          </p:nvPr>
        </p:nvSpPr>
        <p:spPr/>
        <p:txBody>
          <a:bodyPr/>
          <a:lstStyle/>
          <a:p>
            <a:r>
              <a:rPr lang="nl-BE" dirty="0" err="1"/>
              <a:t>Geometry</a:t>
            </a:r>
            <a:r>
              <a:rPr lang="nl-BE" dirty="0"/>
              <a:t> 	</a:t>
            </a:r>
            <a:endParaRPr lang="en-BE" dirty="0"/>
          </a:p>
        </p:txBody>
      </p:sp>
      <p:sp>
        <p:nvSpPr>
          <p:cNvPr id="4" name="Text Placeholder 3">
            <a:extLst>
              <a:ext uri="{FF2B5EF4-FFF2-40B4-BE49-F238E27FC236}">
                <a16:creationId xmlns:a16="http://schemas.microsoft.com/office/drawing/2014/main" id="{13F487CB-BBCE-3A16-0DF6-025DB0EA0689}"/>
              </a:ext>
            </a:extLst>
          </p:cNvPr>
          <p:cNvSpPr>
            <a:spLocks noGrp="1"/>
          </p:cNvSpPr>
          <p:nvPr>
            <p:ph type="body" sz="quarter" idx="11"/>
          </p:nvPr>
        </p:nvSpPr>
        <p:spPr>
          <a:xfrm>
            <a:off x="840639" y="2342230"/>
            <a:ext cx="6145048" cy="3440428"/>
          </a:xfrm>
        </p:spPr>
        <p:txBody>
          <a:bodyPr/>
          <a:lstStyle/>
          <a:p>
            <a:r>
              <a:rPr lang="en-US" dirty="0"/>
              <a:t>A raster consists of:</a:t>
            </a:r>
          </a:p>
          <a:p>
            <a:pPr marL="285750" indent="-285750">
              <a:buFontTx/>
              <a:buChar char="-"/>
            </a:pPr>
            <a:r>
              <a:rPr lang="en-US" dirty="0"/>
              <a:t>a matrix of cells (or pixels) </a:t>
            </a:r>
          </a:p>
          <a:p>
            <a:pPr marL="285750" indent="-285750">
              <a:buFontTx/>
              <a:buChar char="-"/>
            </a:pPr>
            <a:r>
              <a:rPr lang="en-US" dirty="0"/>
              <a:t>organized into rows and columns (or a grid) </a:t>
            </a:r>
          </a:p>
          <a:p>
            <a:pPr marL="285750" indent="-285750">
              <a:buFontTx/>
              <a:buChar char="-"/>
            </a:pPr>
            <a:r>
              <a:rPr lang="en-US" dirty="0"/>
              <a:t>where each cell contains one value representing information such as temperature, elevation, or spectral data.</a:t>
            </a:r>
          </a:p>
          <a:p>
            <a:endParaRPr lang="en-US" dirty="0"/>
          </a:p>
          <a:p>
            <a:r>
              <a:rPr lang="en-US" dirty="0"/>
              <a:t>Pixel - smallest visible element of an image.</a:t>
            </a:r>
          </a:p>
          <a:p>
            <a:endParaRPr lang="en-US" dirty="0"/>
          </a:p>
          <a:p>
            <a:r>
              <a:rPr lang="en-US" dirty="0"/>
              <a:t>Grid - 2-D object feature that represents a single element of a </a:t>
            </a:r>
            <a:r>
              <a:rPr lang="en-US" dirty="0" err="1"/>
              <a:t>continous</a:t>
            </a:r>
            <a:r>
              <a:rPr lang="en-US" dirty="0"/>
              <a:t> surface.</a:t>
            </a:r>
          </a:p>
          <a:p>
            <a:endParaRPr lang="en-US" dirty="0"/>
          </a:p>
          <a:p>
            <a:endParaRPr lang="en-BE" dirty="0"/>
          </a:p>
        </p:txBody>
      </p:sp>
      <p:pic>
        <p:nvPicPr>
          <p:cNvPr id="12291" name="Picture 3">
            <a:extLst>
              <a:ext uri="{FF2B5EF4-FFF2-40B4-BE49-F238E27FC236}">
                <a16:creationId xmlns:a16="http://schemas.microsoft.com/office/drawing/2014/main" id="{8DA6586E-EC5F-6A1C-59A8-63DEDFD0E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501" y="740891"/>
            <a:ext cx="4829175"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9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83C9-7D0F-00C8-4AA4-FB78BA0EEDB2}"/>
              </a:ext>
            </a:extLst>
          </p:cNvPr>
          <p:cNvSpPr>
            <a:spLocks noGrp="1"/>
          </p:cNvSpPr>
          <p:nvPr>
            <p:ph type="title"/>
          </p:nvPr>
        </p:nvSpPr>
        <p:spPr/>
        <p:txBody>
          <a:bodyPr>
            <a:normAutofit fontScale="90000"/>
          </a:bodyPr>
          <a:lstStyle/>
          <a:p>
            <a:r>
              <a:rPr lang="nl-BE" dirty="0"/>
              <a:t>Raster </a:t>
            </a:r>
            <a:r>
              <a:rPr lang="nl-BE" dirty="0" err="1"/>
              <a:t>vs</a:t>
            </a:r>
            <a:r>
              <a:rPr lang="nl-BE" dirty="0"/>
              <a:t> Vector</a:t>
            </a:r>
            <a:endParaRPr lang="en-BE" dirty="0"/>
          </a:p>
        </p:txBody>
      </p:sp>
      <p:pic>
        <p:nvPicPr>
          <p:cNvPr id="14338" name="Picture 2">
            <a:extLst>
              <a:ext uri="{FF2B5EF4-FFF2-40B4-BE49-F238E27FC236}">
                <a16:creationId xmlns:a16="http://schemas.microsoft.com/office/drawing/2014/main" id="{B36FFBE7-CAC3-39E5-4EE5-4BB571157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319" y="1461727"/>
            <a:ext cx="7571362" cy="39345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1BE3EA7-0C04-C62E-BB21-6929F1C6E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319" y="1461727"/>
            <a:ext cx="7571362" cy="393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79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9CB7-A662-D956-8945-1758FBC67BD1}"/>
              </a:ext>
            </a:extLst>
          </p:cNvPr>
          <p:cNvSpPr>
            <a:spLocks noGrp="1"/>
          </p:cNvSpPr>
          <p:nvPr>
            <p:ph type="title"/>
          </p:nvPr>
        </p:nvSpPr>
        <p:spPr/>
        <p:txBody>
          <a:bodyPr>
            <a:normAutofit fontScale="90000"/>
          </a:bodyPr>
          <a:lstStyle/>
          <a:p>
            <a:r>
              <a:rPr lang="nl-BE" dirty="0"/>
              <a:t>Raster</a:t>
            </a:r>
            <a:endParaRPr lang="en-BE" dirty="0"/>
          </a:p>
        </p:txBody>
      </p:sp>
      <p:sp>
        <p:nvSpPr>
          <p:cNvPr id="3" name="Text Placeholder 2">
            <a:extLst>
              <a:ext uri="{FF2B5EF4-FFF2-40B4-BE49-F238E27FC236}">
                <a16:creationId xmlns:a16="http://schemas.microsoft.com/office/drawing/2014/main" id="{FCB74D3C-BDF0-91CD-B203-CD94F5DD70C4}"/>
              </a:ext>
            </a:extLst>
          </p:cNvPr>
          <p:cNvSpPr>
            <a:spLocks noGrp="1"/>
          </p:cNvSpPr>
          <p:nvPr>
            <p:ph type="body" sz="quarter" idx="10"/>
          </p:nvPr>
        </p:nvSpPr>
        <p:spPr/>
        <p:txBody>
          <a:bodyPr/>
          <a:lstStyle/>
          <a:p>
            <a:r>
              <a:rPr lang="nl-BE" dirty="0"/>
              <a:t>File formats</a:t>
            </a:r>
            <a:endParaRPr lang="en-BE" dirty="0"/>
          </a:p>
        </p:txBody>
      </p:sp>
      <p:sp>
        <p:nvSpPr>
          <p:cNvPr id="4" name="Text Placeholder 3">
            <a:extLst>
              <a:ext uri="{FF2B5EF4-FFF2-40B4-BE49-F238E27FC236}">
                <a16:creationId xmlns:a16="http://schemas.microsoft.com/office/drawing/2014/main" id="{AF300FC9-6DD9-3E8B-2B82-597B5F1AF6F5}"/>
              </a:ext>
            </a:extLst>
          </p:cNvPr>
          <p:cNvSpPr>
            <a:spLocks noGrp="1"/>
          </p:cNvSpPr>
          <p:nvPr>
            <p:ph type="body" sz="quarter" idx="11"/>
          </p:nvPr>
        </p:nvSpPr>
        <p:spPr/>
        <p:txBody>
          <a:bodyPr/>
          <a:lstStyle/>
          <a:p>
            <a:r>
              <a:rPr lang="nl-BE" b="1" dirty="0" err="1"/>
              <a:t>GeoTIFF</a:t>
            </a:r>
            <a:r>
              <a:rPr lang="nl-BE" b="1" dirty="0"/>
              <a:t> </a:t>
            </a:r>
            <a:r>
              <a:rPr lang="nl-BE" dirty="0"/>
              <a:t>- TIFF variant </a:t>
            </a:r>
            <a:r>
              <a:rPr lang="nl-BE" dirty="0" err="1"/>
              <a:t>enriched</a:t>
            </a:r>
            <a:r>
              <a:rPr lang="nl-BE" dirty="0"/>
              <a:t> </a:t>
            </a:r>
            <a:r>
              <a:rPr lang="nl-BE" dirty="0" err="1"/>
              <a:t>with</a:t>
            </a:r>
            <a:r>
              <a:rPr lang="nl-BE" dirty="0"/>
              <a:t> GIS relevant metadata, </a:t>
            </a:r>
            <a:r>
              <a:rPr lang="nl-BE" dirty="0" err="1"/>
              <a:t>may</a:t>
            </a:r>
            <a:r>
              <a:rPr lang="nl-BE" dirty="0"/>
              <a:t> </a:t>
            </a:r>
            <a:r>
              <a:rPr lang="nl-BE" dirty="0" err="1"/>
              <a:t>be</a:t>
            </a:r>
            <a:r>
              <a:rPr lang="nl-BE" dirty="0"/>
              <a:t> </a:t>
            </a:r>
            <a:r>
              <a:rPr lang="nl-BE" dirty="0" err="1"/>
              <a:t>accompanied</a:t>
            </a:r>
            <a:r>
              <a:rPr lang="nl-BE" dirty="0"/>
              <a:t> </a:t>
            </a:r>
            <a:r>
              <a:rPr lang="nl-BE" dirty="0" err="1"/>
              <a:t>by</a:t>
            </a:r>
            <a:r>
              <a:rPr lang="nl-BE" dirty="0"/>
              <a:t> </a:t>
            </a:r>
            <a:r>
              <a:rPr lang="nl-BE" dirty="0" err="1"/>
              <a:t>other</a:t>
            </a:r>
            <a:r>
              <a:rPr lang="nl-BE" dirty="0"/>
              <a:t> files:</a:t>
            </a:r>
          </a:p>
          <a:p>
            <a:pPr marL="285750" indent="-285750">
              <a:buFontTx/>
              <a:buChar char="-"/>
            </a:pPr>
            <a:r>
              <a:rPr lang="nl-BE" dirty="0" err="1"/>
              <a:t>tfw</a:t>
            </a:r>
            <a:r>
              <a:rPr lang="nl-BE" dirty="0"/>
              <a:t> (raster </a:t>
            </a:r>
            <a:r>
              <a:rPr lang="nl-BE" dirty="0" err="1"/>
              <a:t>geolocation</a:t>
            </a:r>
            <a:r>
              <a:rPr lang="nl-BE" dirty="0"/>
              <a:t>)</a:t>
            </a:r>
          </a:p>
          <a:p>
            <a:pPr marL="285750" indent="-285750">
              <a:buFontTx/>
              <a:buChar char="-"/>
            </a:pPr>
            <a:r>
              <a:rPr lang="nl-BE" dirty="0" err="1"/>
              <a:t>xml</a:t>
            </a:r>
            <a:r>
              <a:rPr lang="nl-BE" dirty="0"/>
              <a:t> (metadata)</a:t>
            </a:r>
          </a:p>
          <a:p>
            <a:pPr marL="285750" indent="-285750">
              <a:buFontTx/>
              <a:buChar char="-"/>
            </a:pPr>
            <a:r>
              <a:rPr lang="nl-BE" dirty="0" err="1"/>
              <a:t>aux</a:t>
            </a:r>
            <a:r>
              <a:rPr lang="nl-BE" dirty="0"/>
              <a:t> (</a:t>
            </a:r>
            <a:r>
              <a:rPr lang="nl-BE" dirty="0" err="1"/>
              <a:t>projections</a:t>
            </a:r>
            <a:r>
              <a:rPr lang="nl-BE" dirty="0"/>
              <a:t> </a:t>
            </a:r>
            <a:r>
              <a:rPr lang="nl-BE" dirty="0" err="1"/>
              <a:t>and</a:t>
            </a:r>
            <a:r>
              <a:rPr lang="nl-BE" dirty="0"/>
              <a:t> </a:t>
            </a:r>
            <a:r>
              <a:rPr lang="nl-BE" dirty="0" err="1"/>
              <a:t>other</a:t>
            </a:r>
            <a:r>
              <a:rPr lang="nl-BE" dirty="0"/>
              <a:t> information)</a:t>
            </a:r>
          </a:p>
          <a:p>
            <a:pPr marL="285750" indent="-285750">
              <a:buFontTx/>
              <a:buChar char="-"/>
            </a:pPr>
            <a:r>
              <a:rPr lang="nl-BE" dirty="0" err="1"/>
              <a:t>ovr</a:t>
            </a:r>
            <a:r>
              <a:rPr lang="nl-BE" dirty="0"/>
              <a:t> (</a:t>
            </a:r>
            <a:r>
              <a:rPr lang="nl-BE" dirty="0" err="1"/>
              <a:t>pyramid</a:t>
            </a:r>
            <a:r>
              <a:rPr lang="nl-BE" dirty="0"/>
              <a:t> files </a:t>
            </a:r>
            <a:r>
              <a:rPr lang="nl-BE" dirty="0" err="1"/>
              <a:t>improves</a:t>
            </a:r>
            <a:r>
              <a:rPr lang="nl-BE" dirty="0"/>
              <a:t> performance </a:t>
            </a:r>
            <a:r>
              <a:rPr lang="nl-BE" dirty="0" err="1"/>
              <a:t>for</a:t>
            </a:r>
            <a:r>
              <a:rPr lang="nl-BE" dirty="0"/>
              <a:t> raster display)</a:t>
            </a:r>
          </a:p>
          <a:p>
            <a:r>
              <a:rPr lang="nl-BE" b="1" dirty="0"/>
              <a:t>IMG</a:t>
            </a:r>
            <a:r>
              <a:rPr lang="nl-BE" dirty="0"/>
              <a:t> - ERDAS IMAGINE image file format</a:t>
            </a:r>
          </a:p>
          <a:p>
            <a:r>
              <a:rPr lang="nl-BE" b="1" dirty="0"/>
              <a:t>ESRI </a:t>
            </a:r>
            <a:r>
              <a:rPr lang="nl-BE" b="1" dirty="0" err="1"/>
              <a:t>Grid</a:t>
            </a:r>
            <a:r>
              <a:rPr lang="nl-BE" b="1" dirty="0"/>
              <a:t> </a:t>
            </a:r>
            <a:r>
              <a:rPr lang="nl-BE" dirty="0"/>
              <a:t>- format </a:t>
            </a:r>
            <a:r>
              <a:rPr lang="nl-BE" dirty="0" err="1"/>
              <a:t>developed</a:t>
            </a:r>
            <a:r>
              <a:rPr lang="nl-BE" dirty="0"/>
              <a:t> </a:t>
            </a:r>
            <a:r>
              <a:rPr lang="nl-BE" dirty="0" err="1"/>
              <a:t>by</a:t>
            </a:r>
            <a:r>
              <a:rPr lang="nl-BE" dirty="0"/>
              <a:t> Esri, </a:t>
            </a:r>
            <a:r>
              <a:rPr lang="nl-BE" dirty="0" err="1"/>
              <a:t>which</a:t>
            </a:r>
            <a:r>
              <a:rPr lang="nl-BE" dirty="0"/>
              <a:t> has </a:t>
            </a:r>
            <a:r>
              <a:rPr lang="nl-BE" dirty="0" err="1"/>
              <a:t>two</a:t>
            </a:r>
            <a:r>
              <a:rPr lang="nl-BE" dirty="0"/>
              <a:t> </a:t>
            </a:r>
            <a:r>
              <a:rPr lang="nl-BE" dirty="0" err="1"/>
              <a:t>varieties</a:t>
            </a:r>
            <a:r>
              <a:rPr lang="nl-BE" dirty="0"/>
              <a:t>: </a:t>
            </a:r>
            <a:r>
              <a:rPr lang="nl-BE" dirty="0" err="1"/>
              <a:t>binary</a:t>
            </a:r>
            <a:r>
              <a:rPr lang="nl-BE" dirty="0"/>
              <a:t> or ASCII</a:t>
            </a:r>
            <a:endParaRPr lang="en-BE" dirty="0"/>
          </a:p>
        </p:txBody>
      </p:sp>
    </p:spTree>
    <p:extLst>
      <p:ext uri="{BB962C8B-B14F-4D97-AF65-F5344CB8AC3E}">
        <p14:creationId xmlns:p14="http://schemas.microsoft.com/office/powerpoint/2010/main" val="3028572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F7F46-DACD-F21F-4172-AEB546B8C97B}"/>
              </a:ext>
            </a:extLst>
          </p:cNvPr>
          <p:cNvSpPr>
            <a:spLocks noGrp="1"/>
          </p:cNvSpPr>
          <p:nvPr>
            <p:ph type="title"/>
          </p:nvPr>
        </p:nvSpPr>
        <p:spPr/>
        <p:txBody>
          <a:bodyPr/>
          <a:lstStyle/>
          <a:p>
            <a:r>
              <a:rPr lang="nl-BE" dirty="0"/>
              <a:t>GIS </a:t>
            </a:r>
            <a:r>
              <a:rPr lang="nl-BE" dirty="0" err="1"/>
              <a:t>vs</a:t>
            </a:r>
            <a:r>
              <a:rPr lang="nl-BE" dirty="0"/>
              <a:t> CAD</a:t>
            </a:r>
            <a:endParaRPr lang="en-BE" dirty="0"/>
          </a:p>
        </p:txBody>
      </p:sp>
      <p:sp>
        <p:nvSpPr>
          <p:cNvPr id="3" name="Text Placeholder 2">
            <a:extLst>
              <a:ext uri="{FF2B5EF4-FFF2-40B4-BE49-F238E27FC236}">
                <a16:creationId xmlns:a16="http://schemas.microsoft.com/office/drawing/2014/main" id="{367D828B-A135-CCE2-D979-89B856400985}"/>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A188D09D-6B69-85C2-A441-14849DC5FA7C}"/>
              </a:ext>
            </a:extLst>
          </p:cNvPr>
          <p:cNvSpPr>
            <a:spLocks noGrp="1"/>
          </p:cNvSpPr>
          <p:nvPr>
            <p:ph type="body" sz="quarter" idx="11"/>
          </p:nvPr>
        </p:nvSpPr>
        <p:spPr/>
        <p:txBody>
          <a:bodyPr/>
          <a:lstStyle/>
          <a:p>
            <a:r>
              <a:rPr lang="nl-BE" dirty="0"/>
              <a:t>3</a:t>
            </a:r>
            <a:endParaRPr lang="en-BE" dirty="0"/>
          </a:p>
        </p:txBody>
      </p:sp>
    </p:spTree>
    <p:extLst>
      <p:ext uri="{BB962C8B-B14F-4D97-AF65-F5344CB8AC3E}">
        <p14:creationId xmlns:p14="http://schemas.microsoft.com/office/powerpoint/2010/main" val="723159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821B-4746-3936-0F99-52B83ED46B4B}"/>
              </a:ext>
            </a:extLst>
          </p:cNvPr>
          <p:cNvSpPr>
            <a:spLocks noGrp="1"/>
          </p:cNvSpPr>
          <p:nvPr>
            <p:ph type="title"/>
          </p:nvPr>
        </p:nvSpPr>
        <p:spPr/>
        <p:txBody>
          <a:bodyPr>
            <a:normAutofit fontScale="90000"/>
          </a:bodyPr>
          <a:lstStyle/>
          <a:p>
            <a:r>
              <a:rPr lang="nl-BE" dirty="0"/>
              <a:t>GIS &amp; CAD</a:t>
            </a:r>
            <a:endParaRPr lang="en-BE" dirty="0"/>
          </a:p>
        </p:txBody>
      </p:sp>
      <p:sp>
        <p:nvSpPr>
          <p:cNvPr id="3" name="Text Placeholder 2">
            <a:extLst>
              <a:ext uri="{FF2B5EF4-FFF2-40B4-BE49-F238E27FC236}">
                <a16:creationId xmlns:a16="http://schemas.microsoft.com/office/drawing/2014/main" id="{2072E5DD-1FA0-4935-4A2D-5661698E769E}"/>
              </a:ext>
            </a:extLst>
          </p:cNvPr>
          <p:cNvSpPr>
            <a:spLocks noGrp="1"/>
          </p:cNvSpPr>
          <p:nvPr>
            <p:ph type="body" sz="quarter" idx="10"/>
          </p:nvPr>
        </p:nvSpPr>
        <p:spPr/>
        <p:txBody>
          <a:bodyPr/>
          <a:lstStyle/>
          <a:p>
            <a:r>
              <a:rPr lang="nl-BE" dirty="0"/>
              <a:t>CAD						GIS</a:t>
            </a:r>
            <a:endParaRPr lang="en-BE" dirty="0"/>
          </a:p>
        </p:txBody>
      </p:sp>
      <p:sp>
        <p:nvSpPr>
          <p:cNvPr id="4" name="Text Placeholder 3">
            <a:extLst>
              <a:ext uri="{FF2B5EF4-FFF2-40B4-BE49-F238E27FC236}">
                <a16:creationId xmlns:a16="http://schemas.microsoft.com/office/drawing/2014/main" id="{4FAC71F0-24CA-8D0A-EBD0-A292D15D863B}"/>
              </a:ext>
            </a:extLst>
          </p:cNvPr>
          <p:cNvSpPr>
            <a:spLocks noGrp="1"/>
          </p:cNvSpPr>
          <p:nvPr>
            <p:ph type="body" sz="quarter" idx="11"/>
          </p:nvPr>
        </p:nvSpPr>
        <p:spPr>
          <a:xfrm>
            <a:off x="840639" y="2342230"/>
            <a:ext cx="4770048" cy="3440428"/>
          </a:xfrm>
        </p:spPr>
        <p:txBody>
          <a:bodyPr/>
          <a:lstStyle/>
          <a:p>
            <a:pPr marL="285750" indent="-285750">
              <a:buFontTx/>
              <a:buChar char="-"/>
            </a:pPr>
            <a:r>
              <a:rPr lang="en-BE" dirty="0"/>
              <a:t>Models things in real world</a:t>
            </a:r>
          </a:p>
          <a:p>
            <a:pPr marL="285750" indent="-285750">
              <a:buFontTx/>
              <a:buChar char="-"/>
            </a:pPr>
            <a:r>
              <a:rPr lang="en-BE" dirty="0"/>
              <a:t>Coordinates are relative</a:t>
            </a:r>
            <a:endParaRPr lang="nl-BE" dirty="0"/>
          </a:p>
          <a:p>
            <a:pPr marL="285750" indent="-285750">
              <a:buFontTx/>
              <a:buChar char="-"/>
            </a:pPr>
            <a:r>
              <a:rPr lang="en-BE" dirty="0"/>
              <a:t>No relation between objects</a:t>
            </a:r>
            <a:endParaRPr lang="nl-BE" dirty="0"/>
          </a:p>
          <a:p>
            <a:pPr marL="285750" indent="-285750">
              <a:buFontTx/>
              <a:buChar char="-"/>
            </a:pPr>
            <a:r>
              <a:rPr lang="nl-BE" dirty="0"/>
              <a:t>Basic </a:t>
            </a:r>
            <a:r>
              <a:rPr lang="nl-BE" dirty="0" err="1"/>
              <a:t>objects</a:t>
            </a:r>
            <a:r>
              <a:rPr lang="nl-BE" dirty="0"/>
              <a:t>:</a:t>
            </a:r>
            <a:endParaRPr lang="en-BE" dirty="0"/>
          </a:p>
        </p:txBody>
      </p:sp>
      <p:sp>
        <p:nvSpPr>
          <p:cNvPr id="5" name="Text Placeholder 3">
            <a:extLst>
              <a:ext uri="{FF2B5EF4-FFF2-40B4-BE49-F238E27FC236}">
                <a16:creationId xmlns:a16="http://schemas.microsoft.com/office/drawing/2014/main" id="{4686A363-17AE-5EE3-CE67-1C98AC9A9FB6}"/>
              </a:ext>
            </a:extLst>
          </p:cNvPr>
          <p:cNvSpPr txBox="1">
            <a:spLocks/>
          </p:cNvSpPr>
          <p:nvPr/>
        </p:nvSpPr>
        <p:spPr>
          <a:xfrm>
            <a:off x="6096000" y="2342230"/>
            <a:ext cx="4770048" cy="344042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BE" dirty="0"/>
              <a:t>Models the real world</a:t>
            </a:r>
            <a:endParaRPr lang="nl-BE" dirty="0"/>
          </a:p>
          <a:p>
            <a:pPr marL="285750" indent="-285750">
              <a:buFontTx/>
              <a:buChar char="-"/>
            </a:pPr>
            <a:r>
              <a:rPr lang="en-BE" dirty="0"/>
              <a:t>Coordinates are absolute </a:t>
            </a:r>
            <a:r>
              <a:rPr lang="en-BE" dirty="0">
                <a:sym typeface="Wingdings" panose="05000000000000000000" pitchFamily="2" charset="2"/>
              </a:rPr>
              <a:t> use of coordinate system</a:t>
            </a:r>
            <a:endParaRPr lang="nl-BE" dirty="0">
              <a:sym typeface="Wingdings" panose="05000000000000000000" pitchFamily="2" charset="2"/>
            </a:endParaRPr>
          </a:p>
          <a:p>
            <a:pPr marL="285750" indent="-285750">
              <a:buFontTx/>
              <a:buChar char="-"/>
            </a:pPr>
            <a:r>
              <a:rPr lang="nl-BE" dirty="0">
                <a:sym typeface="Wingdings" panose="05000000000000000000" pitchFamily="2" charset="2"/>
              </a:rPr>
              <a:t>Object have relations</a:t>
            </a:r>
          </a:p>
          <a:p>
            <a:pPr marL="742950" lvl="1" indent="-285750">
              <a:buFontTx/>
              <a:buChar char="-"/>
            </a:pPr>
            <a:r>
              <a:rPr lang="nl-BE" sz="1400" dirty="0">
                <a:sym typeface="Wingdings" panose="05000000000000000000" pitchFamily="2" charset="2"/>
              </a:rPr>
              <a:t>N</a:t>
            </a:r>
            <a:r>
              <a:rPr lang="en-BE" sz="1400" dirty="0" err="1">
                <a:sym typeface="Wingdings" panose="05000000000000000000" pitchFamily="2" charset="2"/>
              </a:rPr>
              <a:t>etworks</a:t>
            </a:r>
            <a:endParaRPr lang="nl-BE" sz="1400" dirty="0">
              <a:sym typeface="Wingdings" panose="05000000000000000000" pitchFamily="2" charset="2"/>
            </a:endParaRPr>
          </a:p>
          <a:p>
            <a:pPr marL="742950" lvl="1" indent="-285750">
              <a:buFontTx/>
              <a:buChar char="-"/>
            </a:pPr>
            <a:r>
              <a:rPr lang="nl-BE" sz="1400" dirty="0" err="1">
                <a:sym typeface="Wingdings" panose="05000000000000000000" pitchFamily="2" charset="2"/>
              </a:rPr>
              <a:t>Areas</a:t>
            </a:r>
            <a:endParaRPr lang="nl-BE" sz="1400" dirty="0">
              <a:sym typeface="Wingdings" panose="05000000000000000000" pitchFamily="2" charset="2"/>
            </a:endParaRPr>
          </a:p>
          <a:p>
            <a:pPr marL="742950" lvl="1" indent="-285750">
              <a:buFontTx/>
              <a:buChar char="-"/>
            </a:pPr>
            <a:r>
              <a:rPr lang="nl-BE" sz="1400" dirty="0" err="1">
                <a:sym typeface="Wingdings" panose="05000000000000000000" pitchFamily="2" charset="2"/>
              </a:rPr>
              <a:t>connectivity</a:t>
            </a:r>
            <a:r>
              <a:rPr lang="nl-BE" sz="1400" dirty="0">
                <a:sym typeface="Wingdings" panose="05000000000000000000" pitchFamily="2" charset="2"/>
              </a:rPr>
              <a:t>, </a:t>
            </a:r>
            <a:r>
              <a:rPr lang="nl-BE" sz="1400" dirty="0" err="1">
                <a:sym typeface="Wingdings" panose="05000000000000000000" pitchFamily="2" charset="2"/>
              </a:rPr>
              <a:t>conductivity</a:t>
            </a:r>
            <a:r>
              <a:rPr lang="nl-BE" sz="1400" dirty="0">
                <a:sym typeface="Wingdings" panose="05000000000000000000" pitchFamily="2" charset="2"/>
              </a:rPr>
              <a:t>, </a:t>
            </a:r>
            <a:r>
              <a:rPr lang="nl-BE" sz="1400" dirty="0" err="1">
                <a:sym typeface="Wingdings" panose="05000000000000000000" pitchFamily="2" charset="2"/>
              </a:rPr>
              <a:t>and</a:t>
            </a:r>
            <a:r>
              <a:rPr lang="nl-BE" sz="1400" dirty="0">
                <a:sym typeface="Wingdings" panose="05000000000000000000" pitchFamily="2" charset="2"/>
              </a:rPr>
              <a:t> </a:t>
            </a:r>
            <a:r>
              <a:rPr lang="nl-BE" sz="1400" dirty="0" err="1">
                <a:sym typeface="Wingdings" panose="05000000000000000000" pitchFamily="2" charset="2"/>
              </a:rPr>
              <a:t>associativity</a:t>
            </a:r>
            <a:r>
              <a:rPr lang="nl-BE" sz="1400" dirty="0">
                <a:sym typeface="Wingdings" panose="05000000000000000000" pitchFamily="2" charset="2"/>
              </a:rPr>
              <a:t> </a:t>
            </a:r>
          </a:p>
          <a:p>
            <a:pPr lvl="1"/>
            <a:r>
              <a:rPr lang="nl-BE" sz="1400" dirty="0" err="1">
                <a:sym typeface="Wingdings" panose="05000000000000000000" pitchFamily="2" charset="2"/>
              </a:rPr>
              <a:t>Objects</a:t>
            </a:r>
            <a:r>
              <a:rPr lang="nl-BE" sz="1400" dirty="0">
                <a:sym typeface="Wingdings" panose="05000000000000000000" pitchFamily="2" charset="2"/>
              </a:rPr>
              <a:t>: </a:t>
            </a:r>
          </a:p>
        </p:txBody>
      </p:sp>
      <p:pic>
        <p:nvPicPr>
          <p:cNvPr id="2052" name="Picture 4">
            <a:extLst>
              <a:ext uri="{FF2B5EF4-FFF2-40B4-BE49-F238E27FC236}">
                <a16:creationId xmlns:a16="http://schemas.microsoft.com/office/drawing/2014/main" id="{014DA538-A5EC-4767-DF44-FE8CC68CA8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 t="19321" r="56369" b="52052"/>
          <a:stretch/>
        </p:blipFill>
        <p:spPr bwMode="auto">
          <a:xfrm>
            <a:off x="1325952" y="4527611"/>
            <a:ext cx="3240349" cy="1145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AC97187-602E-42BA-2BF1-5413FD5E7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980" y="4701541"/>
            <a:ext cx="4000088" cy="797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9993CA-74DD-71AE-BC3B-41B0D8EF9862}"/>
              </a:ext>
            </a:extLst>
          </p:cNvPr>
          <p:cNvSpPr txBox="1"/>
          <p:nvPr/>
        </p:nvSpPr>
        <p:spPr>
          <a:xfrm>
            <a:off x="6320902" y="5360258"/>
            <a:ext cx="579005" cy="276999"/>
          </a:xfrm>
          <a:prstGeom prst="rect">
            <a:avLst/>
          </a:prstGeom>
          <a:noFill/>
        </p:spPr>
        <p:txBody>
          <a:bodyPr wrap="none" rtlCol="0">
            <a:spAutoFit/>
          </a:bodyPr>
          <a:lstStyle/>
          <a:p>
            <a:r>
              <a:rPr lang="nl-BE" sz="1200" dirty="0"/>
              <a:t>point</a:t>
            </a:r>
            <a:endParaRPr lang="en-BE" sz="1200" dirty="0"/>
          </a:p>
        </p:txBody>
      </p:sp>
      <p:sp>
        <p:nvSpPr>
          <p:cNvPr id="8" name="TextBox 7">
            <a:extLst>
              <a:ext uri="{FF2B5EF4-FFF2-40B4-BE49-F238E27FC236}">
                <a16:creationId xmlns:a16="http://schemas.microsoft.com/office/drawing/2014/main" id="{DA7EE71C-686E-A932-7E8F-807E17AA38CA}"/>
              </a:ext>
            </a:extLst>
          </p:cNvPr>
          <p:cNvSpPr txBox="1"/>
          <p:nvPr/>
        </p:nvSpPr>
        <p:spPr>
          <a:xfrm>
            <a:off x="7902019" y="5360258"/>
            <a:ext cx="455574" cy="276999"/>
          </a:xfrm>
          <a:prstGeom prst="rect">
            <a:avLst/>
          </a:prstGeom>
          <a:noFill/>
        </p:spPr>
        <p:txBody>
          <a:bodyPr wrap="none" rtlCol="0">
            <a:spAutoFit/>
          </a:bodyPr>
          <a:lstStyle/>
          <a:p>
            <a:r>
              <a:rPr lang="nl-BE" sz="1200" dirty="0"/>
              <a:t>line</a:t>
            </a:r>
            <a:endParaRPr lang="en-BE" sz="1200" dirty="0"/>
          </a:p>
        </p:txBody>
      </p:sp>
      <p:sp>
        <p:nvSpPr>
          <p:cNvPr id="9" name="TextBox 8">
            <a:extLst>
              <a:ext uri="{FF2B5EF4-FFF2-40B4-BE49-F238E27FC236}">
                <a16:creationId xmlns:a16="http://schemas.microsoft.com/office/drawing/2014/main" id="{03F6C3F3-438D-13EF-563A-7F004AA1814C}"/>
              </a:ext>
            </a:extLst>
          </p:cNvPr>
          <p:cNvSpPr txBox="1"/>
          <p:nvPr/>
        </p:nvSpPr>
        <p:spPr>
          <a:xfrm>
            <a:off x="9596620" y="5360257"/>
            <a:ext cx="907621" cy="276999"/>
          </a:xfrm>
          <a:prstGeom prst="rect">
            <a:avLst/>
          </a:prstGeom>
          <a:noFill/>
        </p:spPr>
        <p:txBody>
          <a:bodyPr wrap="none" rtlCol="0">
            <a:spAutoFit/>
          </a:bodyPr>
          <a:lstStyle/>
          <a:p>
            <a:r>
              <a:rPr lang="en-BE" sz="1200" dirty="0" err="1"/>
              <a:t>polygone</a:t>
            </a:r>
            <a:endParaRPr lang="en-BE" sz="1200" dirty="0"/>
          </a:p>
        </p:txBody>
      </p:sp>
      <p:sp>
        <p:nvSpPr>
          <p:cNvPr id="10" name="TextBox 9">
            <a:extLst>
              <a:ext uri="{FF2B5EF4-FFF2-40B4-BE49-F238E27FC236}">
                <a16:creationId xmlns:a16="http://schemas.microsoft.com/office/drawing/2014/main" id="{97346286-58DD-9FD5-F377-645CBA30D03B}"/>
              </a:ext>
            </a:extLst>
          </p:cNvPr>
          <p:cNvSpPr txBox="1"/>
          <p:nvPr/>
        </p:nvSpPr>
        <p:spPr>
          <a:xfrm>
            <a:off x="3698789" y="5672831"/>
            <a:ext cx="949299" cy="276999"/>
          </a:xfrm>
          <a:prstGeom prst="rect">
            <a:avLst/>
          </a:prstGeom>
          <a:noFill/>
        </p:spPr>
        <p:txBody>
          <a:bodyPr wrap="none" rtlCol="0">
            <a:spAutoFit/>
          </a:bodyPr>
          <a:lstStyle/>
          <a:p>
            <a:r>
              <a:rPr lang="nl-BE" sz="1200" dirty="0"/>
              <a:t>MGFX, </a:t>
            </a:r>
            <a:r>
              <a:rPr lang="nl-BE" sz="1200" dirty="0" err="1"/>
              <a:t>n.d</a:t>
            </a:r>
            <a:r>
              <a:rPr lang="nl-BE" sz="1200" dirty="0"/>
              <a:t>.</a:t>
            </a:r>
            <a:endParaRPr lang="en-BE" sz="1200" dirty="0"/>
          </a:p>
        </p:txBody>
      </p:sp>
      <p:sp>
        <p:nvSpPr>
          <p:cNvPr id="11" name="TextBox 10">
            <a:extLst>
              <a:ext uri="{FF2B5EF4-FFF2-40B4-BE49-F238E27FC236}">
                <a16:creationId xmlns:a16="http://schemas.microsoft.com/office/drawing/2014/main" id="{1068989F-59C3-4D94-DBCA-0CED8FA4917B}"/>
              </a:ext>
            </a:extLst>
          </p:cNvPr>
          <p:cNvSpPr txBox="1"/>
          <p:nvPr/>
        </p:nvSpPr>
        <p:spPr>
          <a:xfrm>
            <a:off x="4173438" y="6595458"/>
            <a:ext cx="7967246" cy="215444"/>
          </a:xfrm>
          <a:prstGeom prst="rect">
            <a:avLst/>
          </a:prstGeom>
          <a:noFill/>
        </p:spPr>
        <p:txBody>
          <a:bodyPr wrap="none" rtlCol="0">
            <a:spAutoFit/>
          </a:bodyPr>
          <a:lstStyle/>
          <a:p>
            <a:r>
              <a:rPr lang="en-US" sz="800" dirty="0"/>
              <a:t>Pima County. (2008). What’s the relationship between CAD &amp; GIS? Pima County. https://www.pima.gov/2008/Whats-the-Relationship-Between-CAD-GIS</a:t>
            </a:r>
            <a:endParaRPr lang="en-BE" sz="800" dirty="0"/>
          </a:p>
        </p:txBody>
      </p:sp>
    </p:spTree>
    <p:extLst>
      <p:ext uri="{BB962C8B-B14F-4D97-AF65-F5344CB8AC3E}">
        <p14:creationId xmlns:p14="http://schemas.microsoft.com/office/powerpoint/2010/main" val="3179536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821B-4746-3936-0F99-52B83ED46B4B}"/>
              </a:ext>
            </a:extLst>
          </p:cNvPr>
          <p:cNvSpPr>
            <a:spLocks noGrp="1"/>
          </p:cNvSpPr>
          <p:nvPr>
            <p:ph type="title"/>
          </p:nvPr>
        </p:nvSpPr>
        <p:spPr/>
        <p:txBody>
          <a:bodyPr>
            <a:normAutofit fontScale="90000"/>
          </a:bodyPr>
          <a:lstStyle/>
          <a:p>
            <a:r>
              <a:rPr lang="nl-BE" dirty="0"/>
              <a:t>GIS &amp; CAD</a:t>
            </a:r>
            <a:endParaRPr lang="en-BE" dirty="0"/>
          </a:p>
        </p:txBody>
      </p:sp>
      <p:sp>
        <p:nvSpPr>
          <p:cNvPr id="3" name="Text Placeholder 2">
            <a:extLst>
              <a:ext uri="{FF2B5EF4-FFF2-40B4-BE49-F238E27FC236}">
                <a16:creationId xmlns:a16="http://schemas.microsoft.com/office/drawing/2014/main" id="{2072E5DD-1FA0-4935-4A2D-5661698E769E}"/>
              </a:ext>
            </a:extLst>
          </p:cNvPr>
          <p:cNvSpPr>
            <a:spLocks noGrp="1"/>
          </p:cNvSpPr>
          <p:nvPr>
            <p:ph type="body" sz="quarter" idx="10"/>
          </p:nvPr>
        </p:nvSpPr>
        <p:spPr/>
        <p:txBody>
          <a:bodyPr/>
          <a:lstStyle/>
          <a:p>
            <a:r>
              <a:rPr lang="nl-BE" dirty="0"/>
              <a:t>CAD						GIS</a:t>
            </a:r>
            <a:endParaRPr lang="en-BE" dirty="0"/>
          </a:p>
        </p:txBody>
      </p:sp>
      <p:sp>
        <p:nvSpPr>
          <p:cNvPr id="4" name="Text Placeholder 3">
            <a:extLst>
              <a:ext uri="{FF2B5EF4-FFF2-40B4-BE49-F238E27FC236}">
                <a16:creationId xmlns:a16="http://schemas.microsoft.com/office/drawing/2014/main" id="{4FAC71F0-24CA-8D0A-EBD0-A292D15D863B}"/>
              </a:ext>
            </a:extLst>
          </p:cNvPr>
          <p:cNvSpPr>
            <a:spLocks noGrp="1"/>
          </p:cNvSpPr>
          <p:nvPr>
            <p:ph type="body" sz="quarter" idx="11"/>
          </p:nvPr>
        </p:nvSpPr>
        <p:spPr>
          <a:xfrm>
            <a:off x="840639" y="2342230"/>
            <a:ext cx="4770048" cy="3440428"/>
          </a:xfrm>
        </p:spPr>
        <p:txBody>
          <a:bodyPr/>
          <a:lstStyle/>
          <a:p>
            <a:endParaRPr lang="en-BE" dirty="0"/>
          </a:p>
        </p:txBody>
      </p:sp>
      <p:sp>
        <p:nvSpPr>
          <p:cNvPr id="5" name="Text Placeholder 3">
            <a:extLst>
              <a:ext uri="{FF2B5EF4-FFF2-40B4-BE49-F238E27FC236}">
                <a16:creationId xmlns:a16="http://schemas.microsoft.com/office/drawing/2014/main" id="{4686A363-17AE-5EE3-CE67-1C98AC9A9FB6}"/>
              </a:ext>
            </a:extLst>
          </p:cNvPr>
          <p:cNvSpPr txBox="1">
            <a:spLocks/>
          </p:cNvSpPr>
          <p:nvPr/>
        </p:nvSpPr>
        <p:spPr>
          <a:xfrm>
            <a:off x="6096000" y="2342230"/>
            <a:ext cx="4770048" cy="344042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1400" dirty="0">
                <a:sym typeface="Wingdings" panose="05000000000000000000" pitchFamily="2" charset="2"/>
              </a:rPr>
              <a:t> </a:t>
            </a:r>
          </a:p>
        </p:txBody>
      </p:sp>
      <p:pic>
        <p:nvPicPr>
          <p:cNvPr id="2052" name="Picture 4">
            <a:extLst>
              <a:ext uri="{FF2B5EF4-FFF2-40B4-BE49-F238E27FC236}">
                <a16:creationId xmlns:a16="http://schemas.microsoft.com/office/drawing/2014/main" id="{014DA538-A5EC-4767-DF44-FE8CC68CA8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 t="19321" r="56369" b="52052"/>
          <a:stretch/>
        </p:blipFill>
        <p:spPr bwMode="auto">
          <a:xfrm>
            <a:off x="1325952" y="4527611"/>
            <a:ext cx="3240349" cy="1145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AC97187-602E-42BA-2BF1-5413FD5E7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980" y="4701541"/>
            <a:ext cx="4000088" cy="797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9993CA-74DD-71AE-BC3B-41B0D8EF9862}"/>
              </a:ext>
            </a:extLst>
          </p:cNvPr>
          <p:cNvSpPr txBox="1"/>
          <p:nvPr/>
        </p:nvSpPr>
        <p:spPr>
          <a:xfrm>
            <a:off x="6320902" y="5360258"/>
            <a:ext cx="579005" cy="276999"/>
          </a:xfrm>
          <a:prstGeom prst="rect">
            <a:avLst/>
          </a:prstGeom>
          <a:noFill/>
        </p:spPr>
        <p:txBody>
          <a:bodyPr wrap="none" rtlCol="0">
            <a:spAutoFit/>
          </a:bodyPr>
          <a:lstStyle/>
          <a:p>
            <a:r>
              <a:rPr lang="nl-BE" sz="1200" dirty="0"/>
              <a:t>point</a:t>
            </a:r>
            <a:endParaRPr lang="en-BE" sz="1200" dirty="0"/>
          </a:p>
        </p:txBody>
      </p:sp>
      <p:sp>
        <p:nvSpPr>
          <p:cNvPr id="8" name="TextBox 7">
            <a:extLst>
              <a:ext uri="{FF2B5EF4-FFF2-40B4-BE49-F238E27FC236}">
                <a16:creationId xmlns:a16="http://schemas.microsoft.com/office/drawing/2014/main" id="{DA7EE71C-686E-A932-7E8F-807E17AA38CA}"/>
              </a:ext>
            </a:extLst>
          </p:cNvPr>
          <p:cNvSpPr txBox="1"/>
          <p:nvPr/>
        </p:nvSpPr>
        <p:spPr>
          <a:xfrm>
            <a:off x="7902019" y="5360258"/>
            <a:ext cx="455574" cy="276999"/>
          </a:xfrm>
          <a:prstGeom prst="rect">
            <a:avLst/>
          </a:prstGeom>
          <a:noFill/>
        </p:spPr>
        <p:txBody>
          <a:bodyPr wrap="none" rtlCol="0">
            <a:spAutoFit/>
          </a:bodyPr>
          <a:lstStyle/>
          <a:p>
            <a:r>
              <a:rPr lang="nl-BE" sz="1200" dirty="0"/>
              <a:t>line</a:t>
            </a:r>
            <a:endParaRPr lang="en-BE" sz="1200" dirty="0"/>
          </a:p>
        </p:txBody>
      </p:sp>
      <p:sp>
        <p:nvSpPr>
          <p:cNvPr id="9" name="TextBox 8">
            <a:extLst>
              <a:ext uri="{FF2B5EF4-FFF2-40B4-BE49-F238E27FC236}">
                <a16:creationId xmlns:a16="http://schemas.microsoft.com/office/drawing/2014/main" id="{03F6C3F3-438D-13EF-563A-7F004AA1814C}"/>
              </a:ext>
            </a:extLst>
          </p:cNvPr>
          <p:cNvSpPr txBox="1"/>
          <p:nvPr/>
        </p:nvSpPr>
        <p:spPr>
          <a:xfrm>
            <a:off x="9596620" y="5360257"/>
            <a:ext cx="907621" cy="276999"/>
          </a:xfrm>
          <a:prstGeom prst="rect">
            <a:avLst/>
          </a:prstGeom>
          <a:noFill/>
        </p:spPr>
        <p:txBody>
          <a:bodyPr wrap="none" rtlCol="0">
            <a:spAutoFit/>
          </a:bodyPr>
          <a:lstStyle/>
          <a:p>
            <a:r>
              <a:rPr lang="en-BE" sz="1200" dirty="0" err="1"/>
              <a:t>polygone</a:t>
            </a:r>
            <a:endParaRPr lang="en-BE" sz="1200" dirty="0"/>
          </a:p>
        </p:txBody>
      </p:sp>
    </p:spTree>
    <p:extLst>
      <p:ext uri="{BB962C8B-B14F-4D97-AF65-F5344CB8AC3E}">
        <p14:creationId xmlns:p14="http://schemas.microsoft.com/office/powerpoint/2010/main" val="2450522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95BC-4BB2-B1F8-EBC3-831CC1C6FF6B}"/>
              </a:ext>
            </a:extLst>
          </p:cNvPr>
          <p:cNvSpPr>
            <a:spLocks noGrp="1"/>
          </p:cNvSpPr>
          <p:nvPr>
            <p:ph type="title"/>
          </p:nvPr>
        </p:nvSpPr>
        <p:spPr/>
        <p:txBody>
          <a:bodyPr>
            <a:normAutofit fontScale="90000"/>
          </a:bodyPr>
          <a:lstStyle/>
          <a:p>
            <a:r>
              <a:rPr lang="en-BE" dirty="0"/>
              <a:t>GIS: adds topology</a:t>
            </a:r>
          </a:p>
        </p:txBody>
      </p:sp>
      <p:sp>
        <p:nvSpPr>
          <p:cNvPr id="3" name="Text Placeholder 2">
            <a:extLst>
              <a:ext uri="{FF2B5EF4-FFF2-40B4-BE49-F238E27FC236}">
                <a16:creationId xmlns:a16="http://schemas.microsoft.com/office/drawing/2014/main" id="{C05F6039-F05B-46B4-1BD1-9FCB68DE13BF}"/>
              </a:ext>
            </a:extLst>
          </p:cNvPr>
          <p:cNvSpPr>
            <a:spLocks noGrp="1"/>
          </p:cNvSpPr>
          <p:nvPr>
            <p:ph type="body" sz="quarter" idx="10"/>
          </p:nvPr>
        </p:nvSpPr>
        <p:spPr>
          <a:xfrm>
            <a:off x="838200" y="1529430"/>
            <a:ext cx="8426450" cy="528638"/>
          </a:xfrm>
        </p:spPr>
        <p:txBody>
          <a:bodyPr/>
          <a:lstStyle/>
          <a:p>
            <a:r>
              <a:rPr lang="en-BE" dirty="0"/>
              <a:t>Relationships between objects</a:t>
            </a:r>
          </a:p>
        </p:txBody>
      </p:sp>
      <p:pic>
        <p:nvPicPr>
          <p:cNvPr id="8" name="Picture 7">
            <a:extLst>
              <a:ext uri="{FF2B5EF4-FFF2-40B4-BE49-F238E27FC236}">
                <a16:creationId xmlns:a16="http://schemas.microsoft.com/office/drawing/2014/main" id="{8B9A961D-4B2C-7693-F53B-ED79592560CD}"/>
              </a:ext>
            </a:extLst>
          </p:cNvPr>
          <p:cNvPicPr>
            <a:picLocks noChangeAspect="1"/>
          </p:cNvPicPr>
          <p:nvPr/>
        </p:nvPicPr>
        <p:blipFill>
          <a:blip r:embed="rId3"/>
          <a:stretch>
            <a:fillRect/>
          </a:stretch>
        </p:blipFill>
        <p:spPr>
          <a:xfrm>
            <a:off x="9088548" y="1829834"/>
            <a:ext cx="3185050" cy="2529410"/>
          </a:xfrm>
          <a:prstGeom prst="rect">
            <a:avLst/>
          </a:prstGeom>
        </p:spPr>
      </p:pic>
      <p:pic>
        <p:nvPicPr>
          <p:cNvPr id="6" name="Picture 5">
            <a:extLst>
              <a:ext uri="{FF2B5EF4-FFF2-40B4-BE49-F238E27FC236}">
                <a16:creationId xmlns:a16="http://schemas.microsoft.com/office/drawing/2014/main" id="{0184C938-FBE0-3455-0C8A-A9240FB41E68}"/>
              </a:ext>
            </a:extLst>
          </p:cNvPr>
          <p:cNvPicPr>
            <a:picLocks noChangeAspect="1"/>
          </p:cNvPicPr>
          <p:nvPr/>
        </p:nvPicPr>
        <p:blipFill rotWithShape="1">
          <a:blip r:embed="rId4"/>
          <a:srcRect l="12583" t="9084" r="2231" b="2682"/>
          <a:stretch/>
        </p:blipFill>
        <p:spPr>
          <a:xfrm>
            <a:off x="7478601" y="1268635"/>
            <a:ext cx="1535836" cy="1546381"/>
          </a:xfrm>
          <a:prstGeom prst="rect">
            <a:avLst/>
          </a:prstGeom>
        </p:spPr>
      </p:pic>
      <p:sp>
        <p:nvSpPr>
          <p:cNvPr id="4" name="Text Placeholder 3">
            <a:extLst>
              <a:ext uri="{FF2B5EF4-FFF2-40B4-BE49-F238E27FC236}">
                <a16:creationId xmlns:a16="http://schemas.microsoft.com/office/drawing/2014/main" id="{582A8085-508F-0A43-4B52-0DD8ABD07C21}"/>
              </a:ext>
            </a:extLst>
          </p:cNvPr>
          <p:cNvSpPr>
            <a:spLocks noGrp="1"/>
          </p:cNvSpPr>
          <p:nvPr>
            <p:ph type="body" sz="quarter" idx="11"/>
          </p:nvPr>
        </p:nvSpPr>
        <p:spPr/>
        <p:txBody>
          <a:bodyPr/>
          <a:lstStyle/>
          <a:p>
            <a:pPr marL="285750" indent="-285750">
              <a:buFontTx/>
              <a:buChar char="-"/>
            </a:pPr>
            <a:r>
              <a:rPr lang="en-US" dirty="0"/>
              <a:t>Node topology: allows spatial analysis, </a:t>
            </a:r>
          </a:p>
          <a:p>
            <a:r>
              <a:rPr lang="en-US" dirty="0"/>
              <a:t>	such as buffering to determine other objects within a certain range</a:t>
            </a:r>
          </a:p>
          <a:p>
            <a:pPr marL="285750" indent="-285750">
              <a:buFontTx/>
              <a:buChar char="-"/>
            </a:pPr>
            <a:r>
              <a:rPr lang="en-US" dirty="0"/>
              <a:t>Network topology: allows modeling of direction and resistance. </a:t>
            </a:r>
          </a:p>
          <a:p>
            <a:r>
              <a:rPr lang="en-US" dirty="0"/>
              <a:t>	Path tracing finds the fastest or best route. </a:t>
            </a:r>
          </a:p>
          <a:p>
            <a:r>
              <a:rPr lang="en-US" dirty="0"/>
              <a:t>	Flood tracing determines the maximum flow from a given point and network resistance. </a:t>
            </a:r>
          </a:p>
          <a:p>
            <a:r>
              <a:rPr lang="en-US" dirty="0"/>
              <a:t>	As with node topology, buffer analysis can be applied to networks too</a:t>
            </a:r>
          </a:p>
          <a:p>
            <a:pPr marL="285750" indent="-285750">
              <a:buFontTx/>
              <a:buChar char="-"/>
            </a:pPr>
            <a:r>
              <a:rPr lang="en-US" dirty="0"/>
              <a:t>Polygon topology: enables polygons to have relationships. Polygons also have centroids which can be used to hold data relevant to the polygons. Polygon spatial analysis includes overlay analysis such as determining parcels in a floodplain. Polygons can be "dissolved" using attributes with common values to remove interior lines, in effect aggregating polygons with in the same class.</a:t>
            </a:r>
            <a:endParaRPr lang="en-BE" dirty="0"/>
          </a:p>
        </p:txBody>
      </p:sp>
    </p:spTree>
    <p:extLst>
      <p:ext uri="{BB962C8B-B14F-4D97-AF65-F5344CB8AC3E}">
        <p14:creationId xmlns:p14="http://schemas.microsoft.com/office/powerpoint/2010/main" val="921186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dirty="0"/>
              <a:t>Learning objectives</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315361" y="1713915"/>
            <a:ext cx="8827769" cy="4170800"/>
          </a:xfrm>
        </p:spPr>
        <p:txBody>
          <a:bodyPr/>
          <a:lstStyle/>
          <a:p>
            <a:r>
              <a:rPr lang="en-BE" dirty="0"/>
              <a:t>At the end of the course the participants should be able: </a:t>
            </a:r>
          </a:p>
          <a:p>
            <a:pPr marL="342900" indent="-342900">
              <a:buFontTx/>
              <a:buChar char="-"/>
            </a:pPr>
            <a:r>
              <a:rPr lang="en-BE" dirty="0"/>
              <a:t>To explain what GIS is.</a:t>
            </a:r>
          </a:p>
          <a:p>
            <a:pPr marL="342900" indent="-342900">
              <a:buFontTx/>
              <a:buChar char="-"/>
            </a:pPr>
            <a:r>
              <a:rPr lang="en-BE" dirty="0"/>
              <a:t>To describe different datatypes</a:t>
            </a:r>
          </a:p>
          <a:p>
            <a:pPr marL="342900" indent="-342900">
              <a:buFontTx/>
              <a:buChar char="-"/>
            </a:pPr>
            <a:r>
              <a:rPr lang="en-BE" dirty="0"/>
              <a:t>Should be able to give examples of layer</a:t>
            </a:r>
            <a:endParaRPr lang="nl-BE" dirty="0"/>
          </a:p>
          <a:p>
            <a:pPr marL="342900" indent="-342900">
              <a:buFontTx/>
              <a:buChar char="-"/>
            </a:pPr>
            <a:endParaRPr lang="nl-BE" dirty="0"/>
          </a:p>
          <a:p>
            <a:pPr marL="342900" indent="-342900">
              <a:buFontTx/>
              <a:buChar char="-"/>
            </a:pPr>
            <a:r>
              <a:rPr lang="en-BE" dirty="0"/>
              <a:t>Should be able to load a layer into a GIS and style it. </a:t>
            </a:r>
          </a:p>
        </p:txBody>
      </p:sp>
    </p:spTree>
    <p:extLst>
      <p:ext uri="{BB962C8B-B14F-4D97-AF65-F5344CB8AC3E}">
        <p14:creationId xmlns:p14="http://schemas.microsoft.com/office/powerpoint/2010/main" val="282330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E0F7-78C7-4AE3-EA91-AF57F46F963F}"/>
              </a:ext>
            </a:extLst>
          </p:cNvPr>
          <p:cNvSpPr>
            <a:spLocks noGrp="1"/>
          </p:cNvSpPr>
          <p:nvPr>
            <p:ph type="title"/>
          </p:nvPr>
        </p:nvSpPr>
        <p:spPr/>
        <p:txBody>
          <a:bodyPr/>
          <a:lstStyle/>
          <a:p>
            <a:r>
              <a:rPr lang="en-BE" dirty="0"/>
              <a:t>Spatial reference system</a:t>
            </a:r>
          </a:p>
        </p:txBody>
      </p:sp>
      <p:sp>
        <p:nvSpPr>
          <p:cNvPr id="3" name="Text Placeholder 2">
            <a:extLst>
              <a:ext uri="{FF2B5EF4-FFF2-40B4-BE49-F238E27FC236}">
                <a16:creationId xmlns:a16="http://schemas.microsoft.com/office/drawing/2014/main" id="{99C2213D-82AB-D8B0-3704-5A3B14491EA1}"/>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A4344A81-E56E-5268-C7CA-9B3565F2FC99}"/>
              </a:ext>
            </a:extLst>
          </p:cNvPr>
          <p:cNvSpPr>
            <a:spLocks noGrp="1"/>
          </p:cNvSpPr>
          <p:nvPr>
            <p:ph type="body" sz="quarter" idx="11"/>
          </p:nvPr>
        </p:nvSpPr>
        <p:spPr/>
        <p:txBody>
          <a:bodyPr/>
          <a:lstStyle/>
          <a:p>
            <a:r>
              <a:rPr lang="nl-BE" dirty="0"/>
              <a:t>4</a:t>
            </a:r>
          </a:p>
        </p:txBody>
      </p:sp>
    </p:spTree>
    <p:extLst>
      <p:ext uri="{BB962C8B-B14F-4D97-AF65-F5344CB8AC3E}">
        <p14:creationId xmlns:p14="http://schemas.microsoft.com/office/powerpoint/2010/main" val="1570586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586D-BF1E-96D6-4C3A-D371C1A50D6C}"/>
              </a:ext>
            </a:extLst>
          </p:cNvPr>
          <p:cNvSpPr>
            <a:spLocks noGrp="1"/>
          </p:cNvSpPr>
          <p:nvPr>
            <p:ph type="title"/>
          </p:nvPr>
        </p:nvSpPr>
        <p:spPr/>
        <p:txBody>
          <a:bodyPr>
            <a:normAutofit fontScale="90000"/>
          </a:bodyPr>
          <a:lstStyle/>
          <a:p>
            <a:r>
              <a:rPr lang="en-BE" dirty="0"/>
              <a:t>Spatial reference system</a:t>
            </a:r>
          </a:p>
        </p:txBody>
      </p:sp>
      <p:sp>
        <p:nvSpPr>
          <p:cNvPr id="3" name="Text Placeholder 2">
            <a:extLst>
              <a:ext uri="{FF2B5EF4-FFF2-40B4-BE49-F238E27FC236}">
                <a16:creationId xmlns:a16="http://schemas.microsoft.com/office/drawing/2014/main" id="{DA51E103-4FB4-D245-4C01-D77C8E9BE0AE}"/>
              </a:ext>
            </a:extLst>
          </p:cNvPr>
          <p:cNvSpPr>
            <a:spLocks noGrp="1"/>
          </p:cNvSpPr>
          <p:nvPr>
            <p:ph type="body" sz="quarter" idx="10"/>
          </p:nvPr>
        </p:nvSpPr>
        <p:spPr/>
        <p:txBody>
          <a:bodyPr/>
          <a:lstStyle/>
          <a:p>
            <a:r>
              <a:rPr lang="en-BE" dirty="0"/>
              <a:t>Definition</a:t>
            </a:r>
          </a:p>
        </p:txBody>
      </p:sp>
      <p:sp>
        <p:nvSpPr>
          <p:cNvPr id="4" name="Text Placeholder 3">
            <a:extLst>
              <a:ext uri="{FF2B5EF4-FFF2-40B4-BE49-F238E27FC236}">
                <a16:creationId xmlns:a16="http://schemas.microsoft.com/office/drawing/2014/main" id="{9D7A7643-5B87-36D0-8A26-AB0CA10EBF79}"/>
              </a:ext>
            </a:extLst>
          </p:cNvPr>
          <p:cNvSpPr>
            <a:spLocks noGrp="1"/>
          </p:cNvSpPr>
          <p:nvPr>
            <p:ph type="body" sz="quarter" idx="11"/>
          </p:nvPr>
        </p:nvSpPr>
        <p:spPr>
          <a:xfrm>
            <a:off x="840638" y="2083468"/>
            <a:ext cx="10383795" cy="3699190"/>
          </a:xfrm>
        </p:spPr>
        <p:txBody>
          <a:bodyPr/>
          <a:lstStyle/>
          <a:p>
            <a:r>
              <a:rPr lang="en-US" dirty="0"/>
              <a:t>A spatial reference </a:t>
            </a:r>
            <a:r>
              <a:rPr lang="en-US" b="1" dirty="0"/>
              <a:t>describes where features are located in the real world</a:t>
            </a:r>
            <a:r>
              <a:rPr lang="en-US" dirty="0"/>
              <a:t>. </a:t>
            </a:r>
          </a:p>
          <a:p>
            <a:r>
              <a:rPr lang="en-US" dirty="0"/>
              <a:t>It is a key component of spatial data and applications and differentiates a GIS from a standard databases.</a:t>
            </a:r>
          </a:p>
          <a:p>
            <a:endParaRPr lang="en-US" dirty="0"/>
          </a:p>
          <a:p>
            <a:r>
              <a:rPr lang="en-US" dirty="0"/>
              <a:t>A spatial reference system (SRS) or </a:t>
            </a:r>
            <a:r>
              <a:rPr lang="en-US" b="1" dirty="0"/>
              <a:t>coordinate reference system (CRS) is a coordinate-based local, regional or global system used to locate geographical entities.</a:t>
            </a:r>
          </a:p>
          <a:p>
            <a:endParaRPr lang="en-US" b="1" dirty="0"/>
          </a:p>
          <a:p>
            <a:pPr marL="285750" indent="-285750">
              <a:buFontTx/>
              <a:buChar char="-"/>
            </a:pPr>
            <a:r>
              <a:rPr lang="fr-FR" dirty="0"/>
              <a:t>Champ de Mars, 5 Avenue Anatole France, 75007 Paris, France</a:t>
            </a:r>
          </a:p>
          <a:p>
            <a:pPr marL="285750" indent="-285750">
              <a:buFontTx/>
              <a:buChar char="-"/>
            </a:pPr>
            <a:r>
              <a:rPr lang="pt-BR" dirty="0"/>
              <a:t>48° 51' 29.1348''N; 2° 17' 40.8984‘’ E (= 48.858093; 2.294694)</a:t>
            </a:r>
          </a:p>
          <a:p>
            <a:pPr marL="285750" indent="-285750">
              <a:buFontTx/>
              <a:buChar char="-"/>
            </a:pPr>
            <a:r>
              <a:rPr lang="pt-BR" dirty="0"/>
              <a:t>448256.00 m E; 5411928.00 m N </a:t>
            </a:r>
            <a:endParaRPr lang="en-BE" dirty="0"/>
          </a:p>
        </p:txBody>
      </p:sp>
      <p:pic>
        <p:nvPicPr>
          <p:cNvPr id="15362" name="Picture 2">
            <a:extLst>
              <a:ext uri="{FF2B5EF4-FFF2-40B4-BE49-F238E27FC236}">
                <a16:creationId xmlns:a16="http://schemas.microsoft.com/office/drawing/2014/main" id="{F7950FD5-3B15-63F7-7C2E-0FDBAA86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073" y="3857879"/>
            <a:ext cx="4267322" cy="291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7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442A7-B91D-1B20-B20B-3C4809490233}"/>
              </a:ext>
            </a:extLst>
          </p:cNvPr>
          <p:cNvSpPr>
            <a:spLocks noGrp="1"/>
          </p:cNvSpPr>
          <p:nvPr>
            <p:ph type="title"/>
          </p:nvPr>
        </p:nvSpPr>
        <p:spPr/>
        <p:txBody>
          <a:bodyPr>
            <a:normAutofit fontScale="90000"/>
          </a:bodyPr>
          <a:lstStyle/>
          <a:p>
            <a:r>
              <a:rPr lang="en-BE" dirty="0"/>
              <a:t>Spatial reference systems</a:t>
            </a:r>
          </a:p>
        </p:txBody>
      </p:sp>
      <p:sp>
        <p:nvSpPr>
          <p:cNvPr id="3" name="Text Placeholder 2">
            <a:extLst>
              <a:ext uri="{FF2B5EF4-FFF2-40B4-BE49-F238E27FC236}">
                <a16:creationId xmlns:a16="http://schemas.microsoft.com/office/drawing/2014/main" id="{88C6AF17-3D28-CE26-52CB-BFBBCC1C49C8}"/>
              </a:ext>
            </a:extLst>
          </p:cNvPr>
          <p:cNvSpPr>
            <a:spLocks noGrp="1"/>
          </p:cNvSpPr>
          <p:nvPr>
            <p:ph type="body" sz="quarter" idx="10"/>
          </p:nvPr>
        </p:nvSpPr>
        <p:spPr/>
        <p:txBody>
          <a:bodyPr/>
          <a:lstStyle/>
          <a:p>
            <a:r>
              <a:rPr lang="nl-BE" dirty="0"/>
              <a:t>2 Different types</a:t>
            </a:r>
            <a:endParaRPr lang="en-BE" dirty="0"/>
          </a:p>
        </p:txBody>
      </p:sp>
      <p:sp>
        <p:nvSpPr>
          <p:cNvPr id="4" name="Text Placeholder 3">
            <a:extLst>
              <a:ext uri="{FF2B5EF4-FFF2-40B4-BE49-F238E27FC236}">
                <a16:creationId xmlns:a16="http://schemas.microsoft.com/office/drawing/2014/main" id="{ED25BFF6-C2A6-C7C7-98AB-867D7499E00F}"/>
              </a:ext>
            </a:extLst>
          </p:cNvPr>
          <p:cNvSpPr>
            <a:spLocks noGrp="1"/>
          </p:cNvSpPr>
          <p:nvPr>
            <p:ph type="body" sz="quarter" idx="11"/>
          </p:nvPr>
        </p:nvSpPr>
        <p:spPr/>
        <p:txBody>
          <a:bodyPr/>
          <a:lstStyle/>
          <a:p>
            <a:r>
              <a:rPr lang="en-US" dirty="0"/>
              <a:t>Geographical coordinate systems (GCS):</a:t>
            </a:r>
          </a:p>
          <a:p>
            <a:r>
              <a:rPr lang="en-US" dirty="0"/>
              <a:t>	a global or spherical coordinate system based on latitude and longitude coordinates.</a:t>
            </a:r>
          </a:p>
          <a:p>
            <a:endParaRPr lang="en-US" dirty="0"/>
          </a:p>
          <a:p>
            <a:r>
              <a:rPr lang="en-US" dirty="0"/>
              <a:t>Projected coordinate systems (PCS): </a:t>
            </a:r>
          </a:p>
          <a:p>
            <a:r>
              <a:rPr lang="en-US" dirty="0"/>
              <a:t>	such as Universal Transverse Mercator (UTM), provide different ways to project maps of the Earth’s 	spherical surface into a two-dimensional Cartesian coordinate plane.</a:t>
            </a:r>
          </a:p>
          <a:p>
            <a:endParaRPr lang="en-US" dirty="0"/>
          </a:p>
          <a:p>
            <a:r>
              <a:rPr lang="en-US" dirty="0"/>
              <a:t>Coordinate systems (both geographic and projected) provide a framework for defining real-world locations.</a:t>
            </a:r>
            <a:endParaRPr lang="en-BE" dirty="0"/>
          </a:p>
        </p:txBody>
      </p:sp>
    </p:spTree>
    <p:extLst>
      <p:ext uri="{BB962C8B-B14F-4D97-AF65-F5344CB8AC3E}">
        <p14:creationId xmlns:p14="http://schemas.microsoft.com/office/powerpoint/2010/main" val="3846082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A39B-E4AD-B184-D270-08E5D5AAB939}"/>
              </a:ext>
            </a:extLst>
          </p:cNvPr>
          <p:cNvSpPr>
            <a:spLocks noGrp="1"/>
          </p:cNvSpPr>
          <p:nvPr>
            <p:ph type="title"/>
          </p:nvPr>
        </p:nvSpPr>
        <p:spPr/>
        <p:txBody>
          <a:bodyPr>
            <a:normAutofit fontScale="90000"/>
          </a:bodyPr>
          <a:lstStyle/>
          <a:p>
            <a:r>
              <a:rPr lang="en-BE" dirty="0"/>
              <a:t>Geographic coordinate system</a:t>
            </a:r>
          </a:p>
        </p:txBody>
      </p:sp>
      <p:sp>
        <p:nvSpPr>
          <p:cNvPr id="3" name="Text Placeholder 2">
            <a:extLst>
              <a:ext uri="{FF2B5EF4-FFF2-40B4-BE49-F238E27FC236}">
                <a16:creationId xmlns:a16="http://schemas.microsoft.com/office/drawing/2014/main" id="{CA5FC98E-87A2-9B48-8478-88B5D56F84E9}"/>
              </a:ext>
            </a:extLst>
          </p:cNvPr>
          <p:cNvSpPr>
            <a:spLocks noGrp="1"/>
          </p:cNvSpPr>
          <p:nvPr>
            <p:ph type="body" sz="quarter" idx="10"/>
          </p:nvPr>
        </p:nvSpPr>
        <p:spPr/>
        <p:txBody>
          <a:bodyPr>
            <a:normAutofit fontScale="70000" lnSpcReduction="20000"/>
          </a:bodyPr>
          <a:lstStyle/>
          <a:p>
            <a:r>
              <a:rPr lang="en-US" dirty="0"/>
              <a:t>: reference system for identifying locations on the curved surface of the earth.</a:t>
            </a:r>
          </a:p>
        </p:txBody>
      </p:sp>
      <p:sp>
        <p:nvSpPr>
          <p:cNvPr id="4" name="Text Placeholder 3">
            <a:extLst>
              <a:ext uri="{FF2B5EF4-FFF2-40B4-BE49-F238E27FC236}">
                <a16:creationId xmlns:a16="http://schemas.microsoft.com/office/drawing/2014/main" id="{1739176B-7F2C-E698-7975-62392AE8FE6C}"/>
              </a:ext>
            </a:extLst>
          </p:cNvPr>
          <p:cNvSpPr>
            <a:spLocks noGrp="1"/>
          </p:cNvSpPr>
          <p:nvPr>
            <p:ph type="body" sz="quarter" idx="11"/>
          </p:nvPr>
        </p:nvSpPr>
        <p:spPr>
          <a:xfrm>
            <a:off x="838200" y="2332993"/>
            <a:ext cx="10383795" cy="3440428"/>
          </a:xfrm>
        </p:spPr>
        <p:txBody>
          <a:bodyPr/>
          <a:lstStyle/>
          <a:p>
            <a:pPr marL="285750" indent="-285750">
              <a:buFontTx/>
              <a:buChar char="-"/>
            </a:pPr>
            <a:r>
              <a:rPr lang="en-US" dirty="0"/>
              <a:t>Measured in angular units from the center of the earth relative to two planes:</a:t>
            </a:r>
          </a:p>
          <a:p>
            <a:pPr marL="800100" lvl="1" indent="-342900">
              <a:buFont typeface="Arial" panose="020B0604020202020204" pitchFamily="34" charset="0"/>
              <a:buChar char="•"/>
            </a:pPr>
            <a:r>
              <a:rPr lang="en-US" sz="1400" dirty="0"/>
              <a:t>the plane defined by the equator </a:t>
            </a:r>
          </a:p>
          <a:p>
            <a:pPr marL="800100" lvl="1" indent="-342900">
              <a:buFont typeface="Arial" panose="020B0604020202020204" pitchFamily="34" charset="0"/>
              <a:buChar char="•"/>
            </a:pPr>
            <a:r>
              <a:rPr lang="en-US" sz="1400" dirty="0"/>
              <a:t>the plane defined by the prime meridian (which crosses Greenwich England)</a:t>
            </a:r>
          </a:p>
          <a:p>
            <a:endParaRPr lang="en-US" dirty="0"/>
          </a:p>
          <a:p>
            <a:r>
              <a:rPr lang="en-US" dirty="0"/>
              <a:t>A location is therefore defined by two values: </a:t>
            </a:r>
          </a:p>
          <a:p>
            <a:pPr marL="285750" indent="-285750">
              <a:buFontTx/>
              <a:buChar char="-"/>
            </a:pPr>
            <a:r>
              <a:rPr lang="en-US" dirty="0"/>
              <a:t>a latitudinal value: angle between the equatorial plane </a:t>
            </a:r>
          </a:p>
          <a:p>
            <a:r>
              <a:rPr lang="en-US" dirty="0"/>
              <a:t>and a line that passes through that point and is normal to the surface</a:t>
            </a:r>
          </a:p>
          <a:p>
            <a:pPr marL="285750" indent="-285750">
              <a:buFontTx/>
              <a:buChar char="-"/>
            </a:pPr>
            <a:r>
              <a:rPr lang="en-US" dirty="0"/>
              <a:t>a longitudinal value: angle from a reference meridian to </a:t>
            </a:r>
          </a:p>
          <a:p>
            <a:r>
              <a:rPr lang="en-US" dirty="0"/>
              <a:t>another meridian that passes through that point</a:t>
            </a:r>
            <a:endParaRPr lang="en-BE" dirty="0"/>
          </a:p>
        </p:txBody>
      </p:sp>
      <p:pic>
        <p:nvPicPr>
          <p:cNvPr id="16386" name="Picture 2">
            <a:extLst>
              <a:ext uri="{FF2B5EF4-FFF2-40B4-BE49-F238E27FC236}">
                <a16:creationId xmlns:a16="http://schemas.microsoft.com/office/drawing/2014/main" id="{A21B0D0B-65B1-D82C-75ED-BEE9908A9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453" y="3308927"/>
            <a:ext cx="5356547" cy="279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2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CDAF-2999-11D2-52F4-02102B67644E}"/>
              </a:ext>
            </a:extLst>
          </p:cNvPr>
          <p:cNvSpPr>
            <a:spLocks noGrp="1"/>
          </p:cNvSpPr>
          <p:nvPr>
            <p:ph type="title"/>
          </p:nvPr>
        </p:nvSpPr>
        <p:spPr/>
        <p:txBody>
          <a:bodyPr>
            <a:normAutofit fontScale="90000"/>
          </a:bodyPr>
          <a:lstStyle/>
          <a:p>
            <a:r>
              <a:rPr lang="en-BE" dirty="0"/>
              <a:t>Projected coordinate system</a:t>
            </a:r>
          </a:p>
        </p:txBody>
      </p:sp>
      <p:sp>
        <p:nvSpPr>
          <p:cNvPr id="3" name="Text Placeholder 2">
            <a:extLst>
              <a:ext uri="{FF2B5EF4-FFF2-40B4-BE49-F238E27FC236}">
                <a16:creationId xmlns:a16="http://schemas.microsoft.com/office/drawing/2014/main" id="{A117B961-2A36-6A3E-5BC6-B06FDEFC047C}"/>
              </a:ext>
            </a:extLst>
          </p:cNvPr>
          <p:cNvSpPr>
            <a:spLocks noGrp="1"/>
          </p:cNvSpPr>
          <p:nvPr>
            <p:ph type="body" sz="quarter" idx="10"/>
          </p:nvPr>
        </p:nvSpPr>
        <p:spPr/>
        <p:txBody>
          <a:bodyPr>
            <a:normAutofit fontScale="70000" lnSpcReduction="20000"/>
          </a:bodyPr>
          <a:lstStyle/>
          <a:p>
            <a:r>
              <a:rPr lang="en-BE" dirty="0"/>
              <a:t>Projection: </a:t>
            </a:r>
            <a:r>
              <a:rPr lang="en-US" dirty="0"/>
              <a:t>a method by which the curved surface of the Earth is portrayed on a flat surface</a:t>
            </a:r>
            <a:endParaRPr lang="en-BE" dirty="0"/>
          </a:p>
        </p:txBody>
      </p:sp>
      <p:sp>
        <p:nvSpPr>
          <p:cNvPr id="4" name="Text Placeholder 3">
            <a:extLst>
              <a:ext uri="{FF2B5EF4-FFF2-40B4-BE49-F238E27FC236}">
                <a16:creationId xmlns:a16="http://schemas.microsoft.com/office/drawing/2014/main" id="{7A443C5C-84A7-AAD2-E6DB-3C8863870EA0}"/>
              </a:ext>
            </a:extLst>
          </p:cNvPr>
          <p:cNvSpPr>
            <a:spLocks noGrp="1"/>
          </p:cNvSpPr>
          <p:nvPr>
            <p:ph type="body" sz="quarter" idx="11"/>
          </p:nvPr>
        </p:nvSpPr>
        <p:spPr/>
        <p:txBody>
          <a:bodyPr/>
          <a:lstStyle/>
          <a:p>
            <a:r>
              <a:rPr lang="en-US" dirty="0"/>
              <a:t>This requires a systematic mathematical transformation of the Earth’s graticule of lines of longitude and latitude onto a plane. </a:t>
            </a:r>
          </a:p>
          <a:p>
            <a:r>
              <a:rPr lang="en-US" dirty="0"/>
              <a:t>All projection types can be aggregated into three groups: planar, cylindrical and conical.</a:t>
            </a:r>
          </a:p>
          <a:p>
            <a:endParaRPr lang="en-US" dirty="0"/>
          </a:p>
          <a:p>
            <a:endParaRPr lang="en-US" dirty="0"/>
          </a:p>
          <a:p>
            <a:r>
              <a:rPr lang="en-US" dirty="0"/>
              <a:t>Projected coordinate system, locations are identified by:</a:t>
            </a:r>
          </a:p>
          <a:p>
            <a:r>
              <a:rPr lang="en-US" dirty="0"/>
              <a:t> X, Y coordinates on a grid.</a:t>
            </a:r>
          </a:p>
          <a:p>
            <a:endParaRPr lang="en-US" dirty="0"/>
          </a:p>
          <a:p>
            <a:r>
              <a:rPr lang="en-US" dirty="0"/>
              <a:t>Unlike a geographic coordinate system, </a:t>
            </a:r>
          </a:p>
          <a:p>
            <a:r>
              <a:rPr lang="en-US" dirty="0"/>
              <a:t>a projected coordinate system can be used to measure distances and areas.</a:t>
            </a:r>
            <a:endParaRPr lang="en-BE" dirty="0"/>
          </a:p>
        </p:txBody>
      </p:sp>
      <p:pic>
        <p:nvPicPr>
          <p:cNvPr id="17410" name="Picture 2">
            <a:extLst>
              <a:ext uri="{FF2B5EF4-FFF2-40B4-BE49-F238E27FC236}">
                <a16:creationId xmlns:a16="http://schemas.microsoft.com/office/drawing/2014/main" id="{AF79577A-6465-E8B0-F613-B6FED6E8E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341109"/>
            <a:ext cx="4830618" cy="174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25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7F86-6C02-85E3-783D-3A86EC33E38B}"/>
              </a:ext>
            </a:extLst>
          </p:cNvPr>
          <p:cNvSpPr>
            <a:spLocks noGrp="1"/>
          </p:cNvSpPr>
          <p:nvPr>
            <p:ph type="title"/>
          </p:nvPr>
        </p:nvSpPr>
        <p:spPr/>
        <p:txBody>
          <a:bodyPr>
            <a:normAutofit fontScale="90000"/>
          </a:bodyPr>
          <a:lstStyle/>
          <a:p>
            <a:r>
              <a:rPr lang="en-BE" dirty="0"/>
              <a:t>Projected coordinate system</a:t>
            </a:r>
          </a:p>
        </p:txBody>
      </p:sp>
      <p:sp>
        <p:nvSpPr>
          <p:cNvPr id="3" name="Text Placeholder 2">
            <a:extLst>
              <a:ext uri="{FF2B5EF4-FFF2-40B4-BE49-F238E27FC236}">
                <a16:creationId xmlns:a16="http://schemas.microsoft.com/office/drawing/2014/main" id="{1486221F-B163-D259-5FFD-3DF7C8F28B5C}"/>
              </a:ext>
            </a:extLst>
          </p:cNvPr>
          <p:cNvSpPr>
            <a:spLocks noGrp="1"/>
          </p:cNvSpPr>
          <p:nvPr>
            <p:ph type="body" sz="quarter" idx="10"/>
          </p:nvPr>
        </p:nvSpPr>
        <p:spPr/>
        <p:txBody>
          <a:bodyPr/>
          <a:lstStyle/>
          <a:p>
            <a:r>
              <a:rPr lang="en-BE" dirty="0"/>
              <a:t>Types of projections</a:t>
            </a:r>
          </a:p>
        </p:txBody>
      </p:sp>
      <p:pic>
        <p:nvPicPr>
          <p:cNvPr id="18434" name="Picture 2" descr="Fig.Projection_planar">
            <a:extLst>
              <a:ext uri="{FF2B5EF4-FFF2-40B4-BE49-F238E27FC236}">
                <a16:creationId xmlns:a16="http://schemas.microsoft.com/office/drawing/2014/main" id="{6CDEC230-E579-1837-022D-FD3042E2B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417" y="2074021"/>
            <a:ext cx="4401068" cy="107053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Fig.Projection_cylindrical">
            <a:extLst>
              <a:ext uri="{FF2B5EF4-FFF2-40B4-BE49-F238E27FC236}">
                <a16:creationId xmlns:a16="http://schemas.microsoft.com/office/drawing/2014/main" id="{6D0D8239-1B65-BCAA-BD85-428542F1A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417" y="3301500"/>
            <a:ext cx="3975860" cy="1485733"/>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Fig.Projection_conical">
            <a:extLst>
              <a:ext uri="{FF2B5EF4-FFF2-40B4-BE49-F238E27FC236}">
                <a16:creationId xmlns:a16="http://schemas.microsoft.com/office/drawing/2014/main" id="{6C2C15AA-A4DC-49C3-1903-07A01573F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7417" y="5005255"/>
            <a:ext cx="4154557" cy="1093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3299B9-B680-B833-C1A3-3CC8E7C149D1}"/>
              </a:ext>
            </a:extLst>
          </p:cNvPr>
          <p:cNvSpPr txBox="1"/>
          <p:nvPr/>
        </p:nvSpPr>
        <p:spPr>
          <a:xfrm>
            <a:off x="755374" y="2524539"/>
            <a:ext cx="2143536" cy="369332"/>
          </a:xfrm>
          <a:prstGeom prst="rect">
            <a:avLst/>
          </a:prstGeom>
          <a:noFill/>
        </p:spPr>
        <p:txBody>
          <a:bodyPr wrap="none" rtlCol="0">
            <a:spAutoFit/>
          </a:bodyPr>
          <a:lstStyle/>
          <a:p>
            <a:r>
              <a:rPr lang="en-BE" dirty="0"/>
              <a:t>Planar projection</a:t>
            </a:r>
          </a:p>
        </p:txBody>
      </p:sp>
      <p:sp>
        <p:nvSpPr>
          <p:cNvPr id="6" name="TextBox 5">
            <a:extLst>
              <a:ext uri="{FF2B5EF4-FFF2-40B4-BE49-F238E27FC236}">
                <a16:creationId xmlns:a16="http://schemas.microsoft.com/office/drawing/2014/main" id="{724D248E-37EF-F7B9-04BA-40BD205DCCE5}"/>
              </a:ext>
            </a:extLst>
          </p:cNvPr>
          <p:cNvSpPr txBox="1"/>
          <p:nvPr/>
        </p:nvSpPr>
        <p:spPr>
          <a:xfrm>
            <a:off x="579582" y="3888980"/>
            <a:ext cx="2626040" cy="369332"/>
          </a:xfrm>
          <a:prstGeom prst="rect">
            <a:avLst/>
          </a:prstGeom>
          <a:noFill/>
        </p:spPr>
        <p:txBody>
          <a:bodyPr wrap="none" rtlCol="0">
            <a:spAutoFit/>
          </a:bodyPr>
          <a:lstStyle/>
          <a:p>
            <a:r>
              <a:rPr lang="en-BE" dirty="0"/>
              <a:t>Cylindrical projection</a:t>
            </a:r>
          </a:p>
        </p:txBody>
      </p:sp>
      <p:sp>
        <p:nvSpPr>
          <p:cNvPr id="7" name="TextBox 6">
            <a:extLst>
              <a:ext uri="{FF2B5EF4-FFF2-40B4-BE49-F238E27FC236}">
                <a16:creationId xmlns:a16="http://schemas.microsoft.com/office/drawing/2014/main" id="{B6E0AFF5-E72B-E55C-2E63-87B04796E0C3}"/>
              </a:ext>
            </a:extLst>
          </p:cNvPr>
          <p:cNvSpPr txBox="1"/>
          <p:nvPr/>
        </p:nvSpPr>
        <p:spPr>
          <a:xfrm>
            <a:off x="579582" y="5315870"/>
            <a:ext cx="2289409" cy="369332"/>
          </a:xfrm>
          <a:prstGeom prst="rect">
            <a:avLst/>
          </a:prstGeom>
          <a:noFill/>
        </p:spPr>
        <p:txBody>
          <a:bodyPr wrap="none" rtlCol="0">
            <a:spAutoFit/>
          </a:bodyPr>
          <a:lstStyle/>
          <a:p>
            <a:r>
              <a:rPr lang="nl-BE" dirty="0" err="1"/>
              <a:t>Conical</a:t>
            </a:r>
            <a:r>
              <a:rPr lang="en-BE" dirty="0"/>
              <a:t> projection</a:t>
            </a:r>
          </a:p>
        </p:txBody>
      </p:sp>
    </p:spTree>
    <p:extLst>
      <p:ext uri="{BB962C8B-B14F-4D97-AF65-F5344CB8AC3E}">
        <p14:creationId xmlns:p14="http://schemas.microsoft.com/office/powerpoint/2010/main" val="2548338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9DAB-7BB6-A9FF-2DB0-DADF1AD05BF2}"/>
              </a:ext>
            </a:extLst>
          </p:cNvPr>
          <p:cNvSpPr>
            <a:spLocks noGrp="1"/>
          </p:cNvSpPr>
          <p:nvPr>
            <p:ph type="title"/>
          </p:nvPr>
        </p:nvSpPr>
        <p:spPr/>
        <p:txBody>
          <a:bodyPr>
            <a:normAutofit fontScale="90000"/>
          </a:bodyPr>
          <a:lstStyle/>
          <a:p>
            <a:r>
              <a:rPr lang="en-BE" dirty="0"/>
              <a:t>Projected coordinate system</a:t>
            </a:r>
            <a:r>
              <a:rPr lang="nl-BE" dirty="0"/>
              <a:t> </a:t>
            </a:r>
            <a:endParaRPr lang="en-BE" dirty="0"/>
          </a:p>
        </p:txBody>
      </p:sp>
      <p:sp>
        <p:nvSpPr>
          <p:cNvPr id="3" name="Text Placeholder 2">
            <a:extLst>
              <a:ext uri="{FF2B5EF4-FFF2-40B4-BE49-F238E27FC236}">
                <a16:creationId xmlns:a16="http://schemas.microsoft.com/office/drawing/2014/main" id="{70F897C6-3CF3-8343-8A1A-3CF383E98DD5}"/>
              </a:ext>
            </a:extLst>
          </p:cNvPr>
          <p:cNvSpPr>
            <a:spLocks noGrp="1"/>
          </p:cNvSpPr>
          <p:nvPr>
            <p:ph type="body" sz="quarter" idx="10"/>
          </p:nvPr>
        </p:nvSpPr>
        <p:spPr/>
        <p:txBody>
          <a:bodyPr/>
          <a:lstStyle/>
          <a:p>
            <a:r>
              <a:rPr lang="nl-BE" dirty="0"/>
              <a:t>EPSG code</a:t>
            </a:r>
            <a:endParaRPr lang="en-BE" dirty="0"/>
          </a:p>
        </p:txBody>
      </p:sp>
      <p:sp>
        <p:nvSpPr>
          <p:cNvPr id="4" name="Text Placeholder 3">
            <a:extLst>
              <a:ext uri="{FF2B5EF4-FFF2-40B4-BE49-F238E27FC236}">
                <a16:creationId xmlns:a16="http://schemas.microsoft.com/office/drawing/2014/main" id="{17B15D7F-9DCA-7E54-40A8-7E4B81DFE4CA}"/>
              </a:ext>
            </a:extLst>
          </p:cNvPr>
          <p:cNvSpPr>
            <a:spLocks noGrp="1"/>
          </p:cNvSpPr>
          <p:nvPr>
            <p:ph type="body" sz="quarter" idx="11"/>
          </p:nvPr>
        </p:nvSpPr>
        <p:spPr/>
        <p:txBody>
          <a:bodyPr>
            <a:normAutofit/>
          </a:bodyPr>
          <a:lstStyle/>
          <a:p>
            <a:r>
              <a:rPr lang="en-US" dirty="0"/>
              <a:t>EPSG codes are 4-5 digit numbers that represent coordinate reference system definitions.</a:t>
            </a:r>
          </a:p>
          <a:p>
            <a:endParaRPr lang="en-US" dirty="0"/>
          </a:p>
          <a:p>
            <a:r>
              <a:rPr lang="en-US" dirty="0"/>
              <a:t>GIS uses these to identify how the data must be projected or transformed</a:t>
            </a:r>
          </a:p>
          <a:p>
            <a:endParaRPr lang="en-US" dirty="0"/>
          </a:p>
          <a:p>
            <a:r>
              <a:rPr lang="en-US" dirty="0"/>
              <a:t>Common EPSG:</a:t>
            </a:r>
          </a:p>
          <a:p>
            <a:pPr marL="285750" indent="-285750">
              <a:buFontTx/>
              <a:buChar char="-"/>
            </a:pPr>
            <a:r>
              <a:rPr lang="en-US" dirty="0"/>
              <a:t>EPSG:4258 - ETRS89 (European Terrestrial Reference System 1989),                                                                     geodetic coordinate system for Europe</a:t>
            </a:r>
          </a:p>
          <a:p>
            <a:pPr marL="285750" indent="-285750">
              <a:buFontTx/>
              <a:buChar char="-"/>
            </a:pPr>
            <a:r>
              <a:rPr lang="en-US" dirty="0"/>
              <a:t>EPSG:4326 - WGS 84, latitude/longitude coordinate system                                                                                         based on the Earth's center of mass, used by the Global Positioning System among others</a:t>
            </a:r>
          </a:p>
          <a:p>
            <a:pPr marL="285750" indent="-285750">
              <a:buFontTx/>
              <a:buChar char="-"/>
            </a:pPr>
            <a:r>
              <a:rPr lang="en-US" dirty="0"/>
              <a:t>EPSG:3857 - Web Mercator projection used for display by                                                                                             many web-based mapping tools, including Google Maps and OpenStreetMap</a:t>
            </a:r>
            <a:endParaRPr lang="en-BE" dirty="0"/>
          </a:p>
        </p:txBody>
      </p:sp>
      <p:pic>
        <p:nvPicPr>
          <p:cNvPr id="6" name="Picture 5">
            <a:extLst>
              <a:ext uri="{FF2B5EF4-FFF2-40B4-BE49-F238E27FC236}">
                <a16:creationId xmlns:a16="http://schemas.microsoft.com/office/drawing/2014/main" id="{86B32374-296F-DBCF-FC69-D085C7BF42BC}"/>
              </a:ext>
            </a:extLst>
          </p:cNvPr>
          <p:cNvPicPr>
            <a:picLocks noChangeAspect="1"/>
          </p:cNvPicPr>
          <p:nvPr/>
        </p:nvPicPr>
        <p:blipFill>
          <a:blip r:embed="rId3"/>
          <a:stretch>
            <a:fillRect/>
          </a:stretch>
        </p:blipFill>
        <p:spPr>
          <a:xfrm>
            <a:off x="8194516" y="556040"/>
            <a:ext cx="6498677" cy="2344097"/>
          </a:xfrm>
          <a:prstGeom prst="rect">
            <a:avLst/>
          </a:prstGeom>
        </p:spPr>
      </p:pic>
      <p:sp>
        <p:nvSpPr>
          <p:cNvPr id="5" name="TextBox 4">
            <a:extLst>
              <a:ext uri="{FF2B5EF4-FFF2-40B4-BE49-F238E27FC236}">
                <a16:creationId xmlns:a16="http://schemas.microsoft.com/office/drawing/2014/main" id="{4FAF605A-DB41-97C8-1D7B-88D2AB0BA5CA}"/>
              </a:ext>
            </a:extLst>
          </p:cNvPr>
          <p:cNvSpPr txBox="1"/>
          <p:nvPr/>
        </p:nvSpPr>
        <p:spPr>
          <a:xfrm>
            <a:off x="2794876" y="6563730"/>
            <a:ext cx="9397124" cy="215444"/>
          </a:xfrm>
          <a:prstGeom prst="rect">
            <a:avLst/>
          </a:prstGeom>
          <a:noFill/>
        </p:spPr>
        <p:txBody>
          <a:bodyPr wrap="none" rtlCol="0">
            <a:spAutoFit/>
          </a:bodyPr>
          <a:lstStyle/>
          <a:p>
            <a:r>
              <a:rPr lang="nl-BE" sz="800" dirty="0"/>
              <a:t>Stal, C., De </a:t>
            </a:r>
            <a:r>
              <a:rPr lang="nl-BE" sz="800" dirty="0" err="1"/>
              <a:t>Sloover</a:t>
            </a:r>
            <a:r>
              <a:rPr lang="nl-BE" sz="800" dirty="0"/>
              <a:t>, L., Verbeurgt, J., &amp; De Wulf, A. (2022). On </a:t>
            </a:r>
            <a:r>
              <a:rPr lang="nl-BE" sz="800" dirty="0" err="1"/>
              <a:t>finding</a:t>
            </a:r>
            <a:r>
              <a:rPr lang="nl-BE" sz="800" dirty="0"/>
              <a:t> a </a:t>
            </a:r>
            <a:r>
              <a:rPr lang="nl-BE" sz="800" dirty="0" err="1"/>
              <a:t>projected</a:t>
            </a:r>
            <a:r>
              <a:rPr lang="nl-BE" sz="800" dirty="0"/>
              <a:t> </a:t>
            </a:r>
            <a:r>
              <a:rPr lang="nl-BE" sz="800" dirty="0" err="1"/>
              <a:t>coordinate</a:t>
            </a:r>
            <a:r>
              <a:rPr lang="nl-BE" sz="800" dirty="0"/>
              <a:t> </a:t>
            </a:r>
            <a:r>
              <a:rPr lang="nl-BE" sz="800" dirty="0" err="1"/>
              <a:t>reference</a:t>
            </a:r>
            <a:r>
              <a:rPr lang="nl-BE" sz="800" dirty="0"/>
              <a:t> system. </a:t>
            </a:r>
            <a:r>
              <a:rPr lang="nl-BE" sz="800" dirty="0" err="1"/>
              <a:t>Geographies</a:t>
            </a:r>
            <a:r>
              <a:rPr lang="nl-BE" sz="800" dirty="0"/>
              <a:t>, 2(2), 245-257. https://doi.org/10.3390/geographies2020017</a:t>
            </a:r>
            <a:endParaRPr lang="en-BE" sz="800" dirty="0"/>
          </a:p>
        </p:txBody>
      </p:sp>
    </p:spTree>
    <p:extLst>
      <p:ext uri="{BB962C8B-B14F-4D97-AF65-F5344CB8AC3E}">
        <p14:creationId xmlns:p14="http://schemas.microsoft.com/office/powerpoint/2010/main" val="184090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9DAB-7BB6-A9FF-2DB0-DADF1AD05BF2}"/>
              </a:ext>
            </a:extLst>
          </p:cNvPr>
          <p:cNvSpPr>
            <a:spLocks noGrp="1"/>
          </p:cNvSpPr>
          <p:nvPr>
            <p:ph type="title"/>
          </p:nvPr>
        </p:nvSpPr>
        <p:spPr/>
        <p:txBody>
          <a:bodyPr>
            <a:normAutofit fontScale="90000"/>
          </a:bodyPr>
          <a:lstStyle/>
          <a:p>
            <a:r>
              <a:rPr lang="en-BE" dirty="0"/>
              <a:t>Projected coordinate system</a:t>
            </a:r>
            <a:r>
              <a:rPr lang="nl-BE" dirty="0"/>
              <a:t> </a:t>
            </a:r>
            <a:endParaRPr lang="en-BE" dirty="0"/>
          </a:p>
        </p:txBody>
      </p:sp>
      <p:sp>
        <p:nvSpPr>
          <p:cNvPr id="3" name="Text Placeholder 2">
            <a:extLst>
              <a:ext uri="{FF2B5EF4-FFF2-40B4-BE49-F238E27FC236}">
                <a16:creationId xmlns:a16="http://schemas.microsoft.com/office/drawing/2014/main" id="{70F897C6-3CF3-8343-8A1A-3CF383E98DD5}"/>
              </a:ext>
            </a:extLst>
          </p:cNvPr>
          <p:cNvSpPr>
            <a:spLocks noGrp="1"/>
          </p:cNvSpPr>
          <p:nvPr>
            <p:ph type="body" sz="quarter" idx="10"/>
          </p:nvPr>
        </p:nvSpPr>
        <p:spPr/>
        <p:txBody>
          <a:bodyPr/>
          <a:lstStyle/>
          <a:p>
            <a:r>
              <a:rPr lang="nl-BE" dirty="0"/>
              <a:t>EPSG code</a:t>
            </a:r>
            <a:endParaRPr lang="en-BE" dirty="0"/>
          </a:p>
        </p:txBody>
      </p:sp>
      <p:sp>
        <p:nvSpPr>
          <p:cNvPr id="4" name="Text Placeholder 3">
            <a:extLst>
              <a:ext uri="{FF2B5EF4-FFF2-40B4-BE49-F238E27FC236}">
                <a16:creationId xmlns:a16="http://schemas.microsoft.com/office/drawing/2014/main" id="{17B15D7F-9DCA-7E54-40A8-7E4B81DFE4CA}"/>
              </a:ext>
            </a:extLst>
          </p:cNvPr>
          <p:cNvSpPr>
            <a:spLocks noGrp="1"/>
          </p:cNvSpPr>
          <p:nvPr>
            <p:ph type="body" sz="quarter" idx="11"/>
          </p:nvPr>
        </p:nvSpPr>
        <p:spPr/>
        <p:txBody>
          <a:bodyPr>
            <a:normAutofit/>
          </a:bodyPr>
          <a:lstStyle/>
          <a:p>
            <a:endParaRPr lang="en-BE" dirty="0"/>
          </a:p>
        </p:txBody>
      </p:sp>
      <p:pic>
        <p:nvPicPr>
          <p:cNvPr id="6" name="Picture 5">
            <a:extLst>
              <a:ext uri="{FF2B5EF4-FFF2-40B4-BE49-F238E27FC236}">
                <a16:creationId xmlns:a16="http://schemas.microsoft.com/office/drawing/2014/main" id="{86B32374-296F-DBCF-FC69-D085C7BF42BC}"/>
              </a:ext>
            </a:extLst>
          </p:cNvPr>
          <p:cNvPicPr>
            <a:picLocks noChangeAspect="1"/>
          </p:cNvPicPr>
          <p:nvPr/>
        </p:nvPicPr>
        <p:blipFill>
          <a:blip r:embed="rId3"/>
          <a:stretch>
            <a:fillRect/>
          </a:stretch>
        </p:blipFill>
        <p:spPr>
          <a:xfrm>
            <a:off x="722298" y="2070768"/>
            <a:ext cx="10869338" cy="3920611"/>
          </a:xfrm>
          <a:prstGeom prst="rect">
            <a:avLst/>
          </a:prstGeom>
        </p:spPr>
      </p:pic>
      <p:sp>
        <p:nvSpPr>
          <p:cNvPr id="5" name="Frame 4">
            <a:extLst>
              <a:ext uri="{FF2B5EF4-FFF2-40B4-BE49-F238E27FC236}">
                <a16:creationId xmlns:a16="http://schemas.microsoft.com/office/drawing/2014/main" id="{6960B8DA-BC9E-55DA-328A-5E99BE2CB860}"/>
              </a:ext>
            </a:extLst>
          </p:cNvPr>
          <p:cNvSpPr/>
          <p:nvPr/>
        </p:nvSpPr>
        <p:spPr>
          <a:xfrm>
            <a:off x="9014691" y="3823855"/>
            <a:ext cx="1570182" cy="43410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7" name="Frame 6">
            <a:extLst>
              <a:ext uri="{FF2B5EF4-FFF2-40B4-BE49-F238E27FC236}">
                <a16:creationId xmlns:a16="http://schemas.microsoft.com/office/drawing/2014/main" id="{1DB3DC54-B474-9BF8-138E-D5B656A86A9A}"/>
              </a:ext>
            </a:extLst>
          </p:cNvPr>
          <p:cNvSpPr/>
          <p:nvPr/>
        </p:nvSpPr>
        <p:spPr>
          <a:xfrm>
            <a:off x="6160655" y="4165600"/>
            <a:ext cx="2214476" cy="43410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8" name="TextBox 7">
            <a:extLst>
              <a:ext uri="{FF2B5EF4-FFF2-40B4-BE49-F238E27FC236}">
                <a16:creationId xmlns:a16="http://schemas.microsoft.com/office/drawing/2014/main" id="{8FB509EE-B896-5A53-CEDC-C6A443CDACD0}"/>
              </a:ext>
            </a:extLst>
          </p:cNvPr>
          <p:cNvSpPr txBox="1"/>
          <p:nvPr/>
        </p:nvSpPr>
        <p:spPr>
          <a:xfrm>
            <a:off x="9951309" y="6199728"/>
            <a:ext cx="1874231" cy="369332"/>
          </a:xfrm>
          <a:prstGeom prst="rect">
            <a:avLst/>
          </a:prstGeom>
          <a:noFill/>
        </p:spPr>
        <p:txBody>
          <a:bodyPr wrap="none" rtlCol="0">
            <a:spAutoFit/>
          </a:bodyPr>
          <a:lstStyle/>
          <a:p>
            <a:r>
              <a:rPr lang="nl-BE" dirty="0"/>
              <a:t>Stal et al., 2022</a:t>
            </a:r>
            <a:endParaRPr lang="en-BE" dirty="0"/>
          </a:p>
        </p:txBody>
      </p:sp>
    </p:spTree>
    <p:extLst>
      <p:ext uri="{BB962C8B-B14F-4D97-AF65-F5344CB8AC3E}">
        <p14:creationId xmlns:p14="http://schemas.microsoft.com/office/powerpoint/2010/main" val="3868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9DAB-7BB6-A9FF-2DB0-DADF1AD05BF2}"/>
              </a:ext>
            </a:extLst>
          </p:cNvPr>
          <p:cNvSpPr>
            <a:spLocks noGrp="1"/>
          </p:cNvSpPr>
          <p:nvPr>
            <p:ph type="title"/>
          </p:nvPr>
        </p:nvSpPr>
        <p:spPr/>
        <p:txBody>
          <a:bodyPr>
            <a:normAutofit fontScale="90000"/>
          </a:bodyPr>
          <a:lstStyle/>
          <a:p>
            <a:r>
              <a:rPr lang="en-BE" dirty="0"/>
              <a:t>Projected coordinate system</a:t>
            </a:r>
            <a:r>
              <a:rPr lang="nl-BE" dirty="0"/>
              <a:t> </a:t>
            </a:r>
            <a:endParaRPr lang="en-BE" dirty="0"/>
          </a:p>
        </p:txBody>
      </p:sp>
      <p:sp>
        <p:nvSpPr>
          <p:cNvPr id="3" name="Text Placeholder 2">
            <a:extLst>
              <a:ext uri="{FF2B5EF4-FFF2-40B4-BE49-F238E27FC236}">
                <a16:creationId xmlns:a16="http://schemas.microsoft.com/office/drawing/2014/main" id="{70F897C6-3CF3-8343-8A1A-3CF383E98DD5}"/>
              </a:ext>
            </a:extLst>
          </p:cNvPr>
          <p:cNvSpPr>
            <a:spLocks noGrp="1"/>
          </p:cNvSpPr>
          <p:nvPr>
            <p:ph type="body" sz="quarter" idx="10"/>
          </p:nvPr>
        </p:nvSpPr>
        <p:spPr/>
        <p:txBody>
          <a:bodyPr/>
          <a:lstStyle/>
          <a:p>
            <a:r>
              <a:rPr lang="nl-BE" dirty="0"/>
              <a:t>EPSG code</a:t>
            </a:r>
            <a:endParaRPr lang="en-BE" dirty="0"/>
          </a:p>
        </p:txBody>
      </p:sp>
      <p:sp>
        <p:nvSpPr>
          <p:cNvPr id="4" name="Text Placeholder 3">
            <a:extLst>
              <a:ext uri="{FF2B5EF4-FFF2-40B4-BE49-F238E27FC236}">
                <a16:creationId xmlns:a16="http://schemas.microsoft.com/office/drawing/2014/main" id="{17B15D7F-9DCA-7E54-40A8-7E4B81DFE4CA}"/>
              </a:ext>
            </a:extLst>
          </p:cNvPr>
          <p:cNvSpPr>
            <a:spLocks noGrp="1"/>
          </p:cNvSpPr>
          <p:nvPr>
            <p:ph type="body" sz="quarter" idx="11"/>
          </p:nvPr>
        </p:nvSpPr>
        <p:spPr/>
        <p:txBody>
          <a:bodyPr>
            <a:normAutofit/>
          </a:bodyPr>
          <a:lstStyle/>
          <a:p>
            <a:endParaRPr lang="en-BE" dirty="0"/>
          </a:p>
        </p:txBody>
      </p:sp>
      <p:pic>
        <p:nvPicPr>
          <p:cNvPr id="19458" name="Picture 2" descr="Lambert Conique Conforme 9 zones">
            <a:extLst>
              <a:ext uri="{FF2B5EF4-FFF2-40B4-BE49-F238E27FC236}">
                <a16:creationId xmlns:a16="http://schemas.microsoft.com/office/drawing/2014/main" id="{D66D8119-9FD6-511F-BB7B-533BE2532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506" y="1564472"/>
            <a:ext cx="6238927" cy="4448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86A1AE9-8672-21FF-6721-6750CAEAB5C0}"/>
              </a:ext>
            </a:extLst>
          </p:cNvPr>
          <p:cNvPicPr>
            <a:picLocks noChangeAspect="1"/>
          </p:cNvPicPr>
          <p:nvPr/>
        </p:nvPicPr>
        <p:blipFill>
          <a:blip r:embed="rId4"/>
          <a:stretch>
            <a:fillRect/>
          </a:stretch>
        </p:blipFill>
        <p:spPr>
          <a:xfrm>
            <a:off x="751224" y="2420303"/>
            <a:ext cx="4234282" cy="3284282"/>
          </a:xfrm>
          <a:prstGeom prst="rect">
            <a:avLst/>
          </a:prstGeom>
        </p:spPr>
      </p:pic>
      <p:sp>
        <p:nvSpPr>
          <p:cNvPr id="5" name="TextBox 4">
            <a:extLst>
              <a:ext uri="{FF2B5EF4-FFF2-40B4-BE49-F238E27FC236}">
                <a16:creationId xmlns:a16="http://schemas.microsoft.com/office/drawing/2014/main" id="{CE578350-1A07-9EED-1C5F-75C0934E194B}"/>
              </a:ext>
            </a:extLst>
          </p:cNvPr>
          <p:cNvSpPr txBox="1"/>
          <p:nvPr/>
        </p:nvSpPr>
        <p:spPr>
          <a:xfrm>
            <a:off x="8798011" y="6194854"/>
            <a:ext cx="1499128" cy="369332"/>
          </a:xfrm>
          <a:prstGeom prst="rect">
            <a:avLst/>
          </a:prstGeom>
          <a:noFill/>
        </p:spPr>
        <p:txBody>
          <a:bodyPr wrap="none" rtlCol="0">
            <a:spAutoFit/>
          </a:bodyPr>
          <a:lstStyle/>
          <a:p>
            <a:r>
              <a:rPr lang="nl-BE" dirty="0" err="1"/>
              <a:t>Kerlom</a:t>
            </a:r>
            <a:r>
              <a:rPr lang="nl-BE" dirty="0"/>
              <a:t>, </a:t>
            </a:r>
            <a:r>
              <a:rPr lang="nl-BE" dirty="0" err="1"/>
              <a:t>n.d</a:t>
            </a:r>
            <a:r>
              <a:rPr lang="nl-BE" dirty="0"/>
              <a:t>.</a:t>
            </a:r>
            <a:endParaRPr lang="en-BE" dirty="0"/>
          </a:p>
        </p:txBody>
      </p:sp>
    </p:spTree>
    <p:extLst>
      <p:ext uri="{BB962C8B-B14F-4D97-AF65-F5344CB8AC3E}">
        <p14:creationId xmlns:p14="http://schemas.microsoft.com/office/powerpoint/2010/main" val="860440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8DD6-AB44-2241-EA21-ECEE89890A95}"/>
              </a:ext>
            </a:extLst>
          </p:cNvPr>
          <p:cNvSpPr>
            <a:spLocks noGrp="1"/>
          </p:cNvSpPr>
          <p:nvPr>
            <p:ph type="title"/>
          </p:nvPr>
        </p:nvSpPr>
        <p:spPr/>
        <p:txBody>
          <a:bodyPr/>
          <a:lstStyle/>
          <a:p>
            <a:r>
              <a:rPr lang="nl-BE" dirty="0"/>
              <a:t>Analysis</a:t>
            </a:r>
            <a:endParaRPr lang="en-BE" dirty="0"/>
          </a:p>
        </p:txBody>
      </p:sp>
      <p:sp>
        <p:nvSpPr>
          <p:cNvPr id="3" name="Text Placeholder 2">
            <a:extLst>
              <a:ext uri="{FF2B5EF4-FFF2-40B4-BE49-F238E27FC236}">
                <a16:creationId xmlns:a16="http://schemas.microsoft.com/office/drawing/2014/main" id="{F9FF70EE-1230-1DCD-73A2-FF075E9A5E6C}"/>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0B5B35C-CC6A-5872-01B9-F08911B270FC}"/>
              </a:ext>
            </a:extLst>
          </p:cNvPr>
          <p:cNvSpPr>
            <a:spLocks noGrp="1"/>
          </p:cNvSpPr>
          <p:nvPr>
            <p:ph type="body" sz="quarter" idx="11"/>
          </p:nvPr>
        </p:nvSpPr>
        <p:spPr/>
        <p:txBody>
          <a:bodyPr/>
          <a:lstStyle/>
          <a:p>
            <a:r>
              <a:rPr lang="nl-BE" dirty="0"/>
              <a:t>5</a:t>
            </a:r>
            <a:endParaRPr lang="en-BE" dirty="0"/>
          </a:p>
        </p:txBody>
      </p:sp>
    </p:spTree>
    <p:extLst>
      <p:ext uri="{BB962C8B-B14F-4D97-AF65-F5344CB8AC3E}">
        <p14:creationId xmlns:p14="http://schemas.microsoft.com/office/powerpoint/2010/main" val="228870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C256-78EF-4B63-CFE3-9CAEBF255B58}"/>
              </a:ext>
            </a:extLst>
          </p:cNvPr>
          <p:cNvSpPr>
            <a:spLocks noGrp="1"/>
          </p:cNvSpPr>
          <p:nvPr>
            <p:ph type="title"/>
          </p:nvPr>
        </p:nvSpPr>
        <p:spPr/>
        <p:txBody>
          <a:bodyPr/>
          <a:lstStyle/>
          <a:p>
            <a:r>
              <a:rPr lang="en-BE" dirty="0"/>
              <a:t>What is GIS?</a:t>
            </a:r>
          </a:p>
        </p:txBody>
      </p:sp>
      <p:sp>
        <p:nvSpPr>
          <p:cNvPr id="3" name="Text Placeholder 2">
            <a:extLst>
              <a:ext uri="{FF2B5EF4-FFF2-40B4-BE49-F238E27FC236}">
                <a16:creationId xmlns:a16="http://schemas.microsoft.com/office/drawing/2014/main" id="{FE9AE576-1FEB-E05A-4678-39C046EFD6EB}"/>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F99A28F6-3C47-766F-7CF1-306251D3C1C2}"/>
              </a:ext>
            </a:extLst>
          </p:cNvPr>
          <p:cNvSpPr>
            <a:spLocks noGrp="1"/>
          </p:cNvSpPr>
          <p:nvPr>
            <p:ph type="body" sz="quarter" idx="11"/>
          </p:nvPr>
        </p:nvSpPr>
        <p:spPr/>
        <p:txBody>
          <a:bodyPr/>
          <a:lstStyle/>
          <a:p>
            <a:r>
              <a:rPr lang="nl-BE" dirty="0"/>
              <a:t>1</a:t>
            </a:r>
            <a:endParaRPr lang="en-BE" dirty="0"/>
          </a:p>
        </p:txBody>
      </p:sp>
    </p:spTree>
    <p:extLst>
      <p:ext uri="{BB962C8B-B14F-4D97-AF65-F5344CB8AC3E}">
        <p14:creationId xmlns:p14="http://schemas.microsoft.com/office/powerpoint/2010/main" val="1899663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94EA-234B-E235-4328-2FB053F920C7}"/>
              </a:ext>
            </a:extLst>
          </p:cNvPr>
          <p:cNvSpPr>
            <a:spLocks noGrp="1"/>
          </p:cNvSpPr>
          <p:nvPr>
            <p:ph type="title"/>
          </p:nvPr>
        </p:nvSpPr>
        <p:spPr/>
        <p:txBody>
          <a:bodyPr>
            <a:normAutofit fontScale="90000"/>
          </a:bodyPr>
          <a:lstStyle/>
          <a:p>
            <a:r>
              <a:rPr lang="en-BE" dirty="0"/>
              <a:t>Attribute query</a:t>
            </a:r>
          </a:p>
        </p:txBody>
      </p:sp>
      <p:sp>
        <p:nvSpPr>
          <p:cNvPr id="3" name="Text Placeholder 2">
            <a:extLst>
              <a:ext uri="{FF2B5EF4-FFF2-40B4-BE49-F238E27FC236}">
                <a16:creationId xmlns:a16="http://schemas.microsoft.com/office/drawing/2014/main" id="{9E2AA40F-BF8D-ED32-1935-81E81A72B647}"/>
              </a:ext>
            </a:extLst>
          </p:cNvPr>
          <p:cNvSpPr>
            <a:spLocks noGrp="1"/>
          </p:cNvSpPr>
          <p:nvPr>
            <p:ph type="body" sz="quarter" idx="10"/>
          </p:nvPr>
        </p:nvSpPr>
        <p:spPr/>
        <p:txBody>
          <a:bodyPr>
            <a:normAutofit fontScale="70000" lnSpcReduction="20000"/>
          </a:bodyPr>
          <a:lstStyle/>
          <a:p>
            <a:r>
              <a:rPr lang="en-US" dirty="0"/>
              <a:t>process of searching and retrieving records of features in a database based on desired attribute values.</a:t>
            </a:r>
            <a:endParaRPr lang="en-BE" dirty="0"/>
          </a:p>
        </p:txBody>
      </p:sp>
      <p:sp>
        <p:nvSpPr>
          <p:cNvPr id="4" name="Text Placeholder 3">
            <a:extLst>
              <a:ext uri="{FF2B5EF4-FFF2-40B4-BE49-F238E27FC236}">
                <a16:creationId xmlns:a16="http://schemas.microsoft.com/office/drawing/2014/main" id="{25582F3A-2C64-B4BE-5D78-6A905D03A1EC}"/>
              </a:ext>
            </a:extLst>
          </p:cNvPr>
          <p:cNvSpPr>
            <a:spLocks noGrp="1"/>
          </p:cNvSpPr>
          <p:nvPr>
            <p:ph type="body" sz="quarter" idx="11"/>
          </p:nvPr>
        </p:nvSpPr>
        <p:spPr/>
        <p:txBody>
          <a:bodyPr/>
          <a:lstStyle/>
          <a:p>
            <a:r>
              <a:rPr lang="en-US" b="0" i="0" dirty="0">
                <a:solidFill>
                  <a:srgbClr val="EA9B2D"/>
                </a:solidFill>
                <a:effectLst/>
                <a:latin typeface="Open Sans" panose="020B0606030504020204" pitchFamily="34" charset="0"/>
              </a:rPr>
              <a:t>"owner"</a:t>
            </a:r>
            <a:r>
              <a:rPr lang="en-US" b="0" i="0" dirty="0">
                <a:solidFill>
                  <a:srgbClr val="C7BAB9"/>
                </a:solidFill>
                <a:effectLst/>
                <a:latin typeface="Open Sans" panose="020B0606030504020204" pitchFamily="34" charset="0"/>
              </a:rPr>
              <a:t> </a:t>
            </a:r>
            <a:r>
              <a:rPr lang="en-US" b="0" i="0" dirty="0">
                <a:solidFill>
                  <a:srgbClr val="6AB42D"/>
                </a:solidFill>
                <a:effectLst/>
                <a:latin typeface="Open Sans" panose="020B0606030504020204" pitchFamily="34" charset="0"/>
              </a:rPr>
              <a:t>= </a:t>
            </a:r>
            <a:r>
              <a:rPr lang="en-US" b="0" i="0" dirty="0">
                <a:solidFill>
                  <a:srgbClr val="83D6F2"/>
                </a:solidFill>
                <a:effectLst/>
                <a:latin typeface="Open Sans" panose="020B0606030504020204" pitchFamily="34" charset="0"/>
              </a:rPr>
              <a:t>'Evans'</a:t>
            </a:r>
            <a:r>
              <a:rPr lang="en-US" b="0" i="0" dirty="0">
                <a:solidFill>
                  <a:srgbClr val="C7BAB9"/>
                </a:solidFill>
                <a:effectLst/>
                <a:latin typeface="Open Sans" panose="020B0606030504020204" pitchFamily="34" charset="0"/>
              </a:rPr>
              <a:t> </a:t>
            </a:r>
            <a:r>
              <a:rPr lang="en-US" b="1" i="0" dirty="0">
                <a:solidFill>
                  <a:srgbClr val="0069B1"/>
                </a:solidFill>
                <a:effectLst/>
                <a:latin typeface="Open Sans" panose="020B0606030504020204" pitchFamily="34" charset="0"/>
              </a:rPr>
              <a:t>OR </a:t>
            </a:r>
            <a:r>
              <a:rPr lang="en-US" b="0" i="0" dirty="0">
                <a:solidFill>
                  <a:srgbClr val="C7BAB9"/>
                </a:solidFill>
                <a:effectLst/>
                <a:latin typeface="Open Sans" panose="020B0606030504020204" pitchFamily="34" charset="0"/>
              </a:rPr>
              <a:t>(</a:t>
            </a:r>
            <a:r>
              <a:rPr lang="en-US" b="0" i="0" dirty="0">
                <a:solidFill>
                  <a:srgbClr val="EA9B2D"/>
                </a:solidFill>
                <a:effectLst/>
                <a:latin typeface="Open Sans" panose="020B0606030504020204" pitchFamily="34" charset="0"/>
              </a:rPr>
              <a:t>"owner"</a:t>
            </a:r>
            <a:r>
              <a:rPr lang="en-US" b="0" i="0" dirty="0">
                <a:solidFill>
                  <a:srgbClr val="C7BAB9"/>
                </a:solidFill>
                <a:effectLst/>
                <a:latin typeface="Open Sans" panose="020B0606030504020204" pitchFamily="34" charset="0"/>
              </a:rPr>
              <a:t> </a:t>
            </a:r>
            <a:r>
              <a:rPr lang="en-US" b="0" i="0" dirty="0">
                <a:solidFill>
                  <a:srgbClr val="6AB42D"/>
                </a:solidFill>
                <a:effectLst/>
                <a:latin typeface="Open Sans" panose="020B0606030504020204" pitchFamily="34" charset="0"/>
              </a:rPr>
              <a:t>= </a:t>
            </a:r>
            <a:r>
              <a:rPr lang="en-US" b="0" i="0" dirty="0">
                <a:solidFill>
                  <a:srgbClr val="83D6F2"/>
                </a:solidFill>
                <a:effectLst/>
                <a:latin typeface="Open Sans" panose="020B0606030504020204" pitchFamily="34" charset="0"/>
              </a:rPr>
              <a:t>'Smith'</a:t>
            </a:r>
            <a:r>
              <a:rPr lang="en-US" b="0" i="0" dirty="0">
                <a:solidFill>
                  <a:srgbClr val="C7BAB9"/>
                </a:solidFill>
                <a:effectLst/>
                <a:latin typeface="Open Sans" panose="020B0606030504020204" pitchFamily="34" charset="0"/>
              </a:rPr>
              <a:t> </a:t>
            </a:r>
            <a:r>
              <a:rPr lang="en-US" b="1" i="0" dirty="0">
                <a:solidFill>
                  <a:srgbClr val="0069B1"/>
                </a:solidFill>
                <a:effectLst/>
                <a:latin typeface="Open Sans" panose="020B0606030504020204" pitchFamily="34" charset="0"/>
              </a:rPr>
              <a:t>AND </a:t>
            </a:r>
            <a:r>
              <a:rPr lang="en-US" b="0" i="0" dirty="0">
                <a:solidFill>
                  <a:srgbClr val="EA9B2D"/>
                </a:solidFill>
                <a:effectLst/>
                <a:latin typeface="Open Sans" panose="020B0606030504020204" pitchFamily="34" charset="0"/>
              </a:rPr>
              <a:t>"street" </a:t>
            </a:r>
            <a:r>
              <a:rPr lang="en-US" b="0" i="0" dirty="0">
                <a:solidFill>
                  <a:srgbClr val="6AB42D"/>
                </a:solidFill>
                <a:effectLst/>
                <a:latin typeface="Open Sans" panose="020B0606030504020204" pitchFamily="34" charset="0"/>
              </a:rPr>
              <a:t>= </a:t>
            </a:r>
            <a:r>
              <a:rPr lang="en-US" b="0" i="0" dirty="0">
                <a:solidFill>
                  <a:srgbClr val="83D6F2"/>
                </a:solidFill>
                <a:effectLst/>
                <a:latin typeface="Open Sans" panose="020B0606030504020204" pitchFamily="34" charset="0"/>
              </a:rPr>
              <a:t>'</a:t>
            </a:r>
            <a:r>
              <a:rPr lang="en-US" b="0" i="0" dirty="0" err="1">
                <a:solidFill>
                  <a:srgbClr val="83D6F2"/>
                </a:solidFill>
                <a:effectLst/>
                <a:latin typeface="Open Sans" panose="020B0606030504020204" pitchFamily="34" charset="0"/>
              </a:rPr>
              <a:t>Lisson</a:t>
            </a:r>
            <a:r>
              <a:rPr lang="en-US" b="0" i="0" dirty="0">
                <a:solidFill>
                  <a:srgbClr val="83D6F2"/>
                </a:solidFill>
                <a:effectLst/>
                <a:latin typeface="Open Sans" panose="020B0606030504020204" pitchFamily="34" charset="0"/>
              </a:rPr>
              <a:t> St.'</a:t>
            </a:r>
            <a:r>
              <a:rPr lang="en-US" b="0" i="0" dirty="0">
                <a:solidFill>
                  <a:srgbClr val="EA9B2D"/>
                </a:solidFill>
                <a:effectLst/>
                <a:latin typeface="Open Sans" panose="020B0606030504020204" pitchFamily="34" charset="0"/>
              </a:rPr>
              <a:t>)</a:t>
            </a:r>
            <a:endParaRPr lang="en-BE" dirty="0"/>
          </a:p>
        </p:txBody>
      </p:sp>
      <p:pic>
        <p:nvPicPr>
          <p:cNvPr id="20482" name="Picture 2" descr="Fig.Complex_attribute_query_2">
            <a:extLst>
              <a:ext uri="{FF2B5EF4-FFF2-40B4-BE49-F238E27FC236}">
                <a16:creationId xmlns:a16="http://schemas.microsoft.com/office/drawing/2014/main" id="{5EF142BB-4C88-C5F1-EE16-F576B891D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445" y="1800892"/>
            <a:ext cx="3617288" cy="366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76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C3C6-966D-B4CC-890B-FABD04F2A6E4}"/>
              </a:ext>
            </a:extLst>
          </p:cNvPr>
          <p:cNvSpPr>
            <a:spLocks noGrp="1"/>
          </p:cNvSpPr>
          <p:nvPr>
            <p:ph type="title"/>
          </p:nvPr>
        </p:nvSpPr>
        <p:spPr/>
        <p:txBody>
          <a:bodyPr>
            <a:normAutofit fontScale="90000"/>
          </a:bodyPr>
          <a:lstStyle/>
          <a:p>
            <a:r>
              <a:rPr lang="en-BE" dirty="0"/>
              <a:t>Spatial Query</a:t>
            </a:r>
          </a:p>
        </p:txBody>
      </p:sp>
      <p:sp>
        <p:nvSpPr>
          <p:cNvPr id="3" name="Text Placeholder 2">
            <a:extLst>
              <a:ext uri="{FF2B5EF4-FFF2-40B4-BE49-F238E27FC236}">
                <a16:creationId xmlns:a16="http://schemas.microsoft.com/office/drawing/2014/main" id="{7D32145A-BD46-461C-1844-CB87709F154A}"/>
              </a:ext>
            </a:extLst>
          </p:cNvPr>
          <p:cNvSpPr>
            <a:spLocks noGrp="1"/>
          </p:cNvSpPr>
          <p:nvPr>
            <p:ph type="body" sz="quarter" idx="10"/>
          </p:nvPr>
        </p:nvSpPr>
        <p:spPr/>
        <p:txBody>
          <a:bodyPr>
            <a:normAutofit fontScale="70000" lnSpcReduction="20000"/>
          </a:bodyPr>
          <a:lstStyle/>
          <a:p>
            <a:r>
              <a:rPr lang="en-US" dirty="0"/>
              <a:t>process of searching and retrieving records of features in a database based on location or spatial relationship.</a:t>
            </a:r>
            <a:endParaRPr lang="en-BE" dirty="0"/>
          </a:p>
        </p:txBody>
      </p:sp>
      <p:pic>
        <p:nvPicPr>
          <p:cNvPr id="21506" name="Picture 2" descr="Fig.Spatial_query_operators">
            <a:extLst>
              <a:ext uri="{FF2B5EF4-FFF2-40B4-BE49-F238E27FC236}">
                <a16:creationId xmlns:a16="http://schemas.microsoft.com/office/drawing/2014/main" id="{BF6F27EB-9A68-C559-EF53-2D67D50B5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908" y="128301"/>
            <a:ext cx="2811837" cy="270477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Fig.Operator_disjoint">
            <a:extLst>
              <a:ext uri="{FF2B5EF4-FFF2-40B4-BE49-F238E27FC236}">
                <a16:creationId xmlns:a16="http://schemas.microsoft.com/office/drawing/2014/main" id="{6E800D06-D41A-C510-135D-C1C04B424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89" y="2730935"/>
            <a:ext cx="3308834" cy="31828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C850B5-AD36-BD58-9FB9-9A35C980AB32}"/>
              </a:ext>
            </a:extLst>
          </p:cNvPr>
          <p:cNvSpPr txBox="1"/>
          <p:nvPr/>
        </p:nvSpPr>
        <p:spPr>
          <a:xfrm>
            <a:off x="1312901" y="2361602"/>
            <a:ext cx="1008609" cy="369332"/>
          </a:xfrm>
          <a:prstGeom prst="rect">
            <a:avLst/>
          </a:prstGeom>
          <a:noFill/>
        </p:spPr>
        <p:txBody>
          <a:bodyPr wrap="none" rtlCol="0">
            <a:spAutoFit/>
          </a:bodyPr>
          <a:lstStyle/>
          <a:p>
            <a:r>
              <a:rPr lang="nl-BE" dirty="0"/>
              <a:t>disjoint</a:t>
            </a:r>
            <a:endParaRPr lang="en-BE" dirty="0"/>
          </a:p>
        </p:txBody>
      </p:sp>
      <p:pic>
        <p:nvPicPr>
          <p:cNvPr id="21510" name="Picture 6" descr="Fig.Operator_overlaps">
            <a:extLst>
              <a:ext uri="{FF2B5EF4-FFF2-40B4-BE49-F238E27FC236}">
                <a16:creationId xmlns:a16="http://schemas.microsoft.com/office/drawing/2014/main" id="{0C0172FA-19AD-7632-25EC-697C12C42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622" y="2720112"/>
            <a:ext cx="3308832" cy="31828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692D7E-04D1-DDC1-143E-A254BBBCBF7A}"/>
              </a:ext>
            </a:extLst>
          </p:cNvPr>
          <p:cNvSpPr txBox="1"/>
          <p:nvPr/>
        </p:nvSpPr>
        <p:spPr>
          <a:xfrm>
            <a:off x="4536774" y="2367931"/>
            <a:ext cx="1178528" cy="369332"/>
          </a:xfrm>
          <a:prstGeom prst="rect">
            <a:avLst/>
          </a:prstGeom>
          <a:noFill/>
        </p:spPr>
        <p:txBody>
          <a:bodyPr wrap="none" rtlCol="0">
            <a:spAutoFit/>
          </a:bodyPr>
          <a:lstStyle/>
          <a:p>
            <a:r>
              <a:rPr lang="nl-BE" dirty="0" err="1"/>
              <a:t>overlaps</a:t>
            </a:r>
            <a:endParaRPr lang="en-BE" dirty="0"/>
          </a:p>
        </p:txBody>
      </p:sp>
      <p:pic>
        <p:nvPicPr>
          <p:cNvPr id="21512" name="Picture 8" descr="Fig.Operator_intersects">
            <a:extLst>
              <a:ext uri="{FF2B5EF4-FFF2-40B4-BE49-F238E27FC236}">
                <a16:creationId xmlns:a16="http://schemas.microsoft.com/office/drawing/2014/main" id="{497D518A-4912-D6C1-ACE7-90944C3D1F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452" y="2730934"/>
            <a:ext cx="3308831" cy="31828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508710-7C04-E838-BE54-AB053B8F6B5F}"/>
              </a:ext>
            </a:extLst>
          </p:cNvPr>
          <p:cNvSpPr txBox="1"/>
          <p:nvPr/>
        </p:nvSpPr>
        <p:spPr>
          <a:xfrm>
            <a:off x="7781484" y="2361602"/>
            <a:ext cx="1306768" cy="369332"/>
          </a:xfrm>
          <a:prstGeom prst="rect">
            <a:avLst/>
          </a:prstGeom>
          <a:noFill/>
        </p:spPr>
        <p:txBody>
          <a:bodyPr wrap="none" rtlCol="0">
            <a:spAutoFit/>
          </a:bodyPr>
          <a:lstStyle/>
          <a:p>
            <a:r>
              <a:rPr lang="nl-BE" dirty="0" err="1"/>
              <a:t>intersects</a:t>
            </a:r>
            <a:endParaRPr lang="en-BE" dirty="0"/>
          </a:p>
        </p:txBody>
      </p:sp>
    </p:spTree>
    <p:extLst>
      <p:ext uri="{BB962C8B-B14F-4D97-AF65-F5344CB8AC3E}">
        <p14:creationId xmlns:p14="http://schemas.microsoft.com/office/powerpoint/2010/main" val="95844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ig.Operator_contains">
            <a:extLst>
              <a:ext uri="{FF2B5EF4-FFF2-40B4-BE49-F238E27FC236}">
                <a16:creationId xmlns:a16="http://schemas.microsoft.com/office/drawing/2014/main" id="{B8F46F40-A446-427F-6E35-B675E543A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4" y="1200726"/>
            <a:ext cx="3054946" cy="2938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841BE5-BC30-01DC-353D-FEEEB342BC77}"/>
              </a:ext>
            </a:extLst>
          </p:cNvPr>
          <p:cNvSpPr txBox="1"/>
          <p:nvPr/>
        </p:nvSpPr>
        <p:spPr>
          <a:xfrm>
            <a:off x="1145532" y="831394"/>
            <a:ext cx="1181734" cy="369332"/>
          </a:xfrm>
          <a:prstGeom prst="rect">
            <a:avLst/>
          </a:prstGeom>
          <a:noFill/>
        </p:spPr>
        <p:txBody>
          <a:bodyPr wrap="none" rtlCol="0">
            <a:spAutoFit/>
          </a:bodyPr>
          <a:lstStyle/>
          <a:p>
            <a:r>
              <a:rPr lang="nl-BE" dirty="0" err="1"/>
              <a:t>contains</a:t>
            </a:r>
            <a:endParaRPr lang="en-BE" dirty="0"/>
          </a:p>
        </p:txBody>
      </p:sp>
      <p:pic>
        <p:nvPicPr>
          <p:cNvPr id="22532" name="Picture 4" descr="Fig.Operator_within">
            <a:extLst>
              <a:ext uri="{FF2B5EF4-FFF2-40B4-BE49-F238E27FC236}">
                <a16:creationId xmlns:a16="http://schemas.microsoft.com/office/drawing/2014/main" id="{9615EAB6-568F-502B-97F4-165F1BB52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310" y="1200727"/>
            <a:ext cx="3054947" cy="29386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49D10B-4EFC-EFD1-CAC8-5BD20912BB73}"/>
              </a:ext>
            </a:extLst>
          </p:cNvPr>
          <p:cNvSpPr txBox="1"/>
          <p:nvPr/>
        </p:nvSpPr>
        <p:spPr>
          <a:xfrm>
            <a:off x="4272614" y="831515"/>
            <a:ext cx="864339" cy="369332"/>
          </a:xfrm>
          <a:prstGeom prst="rect">
            <a:avLst/>
          </a:prstGeom>
          <a:noFill/>
        </p:spPr>
        <p:txBody>
          <a:bodyPr wrap="none" rtlCol="0">
            <a:spAutoFit/>
          </a:bodyPr>
          <a:lstStyle/>
          <a:p>
            <a:r>
              <a:rPr lang="nl-BE" dirty="0" err="1"/>
              <a:t>within</a:t>
            </a:r>
            <a:endParaRPr lang="en-BE" dirty="0"/>
          </a:p>
        </p:txBody>
      </p:sp>
      <p:pic>
        <p:nvPicPr>
          <p:cNvPr id="22534" name="Picture 6" descr="Fig.Operator_touches">
            <a:extLst>
              <a:ext uri="{FF2B5EF4-FFF2-40B4-BE49-F238E27FC236}">
                <a16:creationId xmlns:a16="http://schemas.microsoft.com/office/drawing/2014/main" id="{A300A1B0-094A-3C50-406D-EF6C32FF3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195780"/>
            <a:ext cx="3054947" cy="29386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8A072D-1114-C20D-3E7A-C3FC1070494D}"/>
              </a:ext>
            </a:extLst>
          </p:cNvPr>
          <p:cNvSpPr txBox="1"/>
          <p:nvPr/>
        </p:nvSpPr>
        <p:spPr>
          <a:xfrm>
            <a:off x="7067070" y="2826448"/>
            <a:ext cx="1112805" cy="369332"/>
          </a:xfrm>
          <a:prstGeom prst="rect">
            <a:avLst/>
          </a:prstGeom>
          <a:noFill/>
        </p:spPr>
        <p:txBody>
          <a:bodyPr wrap="none" rtlCol="0">
            <a:spAutoFit/>
          </a:bodyPr>
          <a:lstStyle/>
          <a:p>
            <a:r>
              <a:rPr lang="nl-BE" dirty="0"/>
              <a:t>touches</a:t>
            </a:r>
            <a:endParaRPr lang="en-BE" dirty="0"/>
          </a:p>
        </p:txBody>
      </p:sp>
      <p:pic>
        <p:nvPicPr>
          <p:cNvPr id="22536" name="Picture 8" descr="Fig.Operator_equals">
            <a:extLst>
              <a:ext uri="{FF2B5EF4-FFF2-40B4-BE49-F238E27FC236}">
                <a16:creationId xmlns:a16="http://schemas.microsoft.com/office/drawing/2014/main" id="{CA2BE0F2-4D89-2593-4866-0C1B032A33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947" y="3195780"/>
            <a:ext cx="3054946" cy="29386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591633-C750-6BC6-6BEE-79BA923D2827}"/>
              </a:ext>
            </a:extLst>
          </p:cNvPr>
          <p:cNvSpPr txBox="1"/>
          <p:nvPr/>
        </p:nvSpPr>
        <p:spPr>
          <a:xfrm>
            <a:off x="10197358" y="2826448"/>
            <a:ext cx="962123" cy="369332"/>
          </a:xfrm>
          <a:prstGeom prst="rect">
            <a:avLst/>
          </a:prstGeom>
          <a:noFill/>
        </p:spPr>
        <p:txBody>
          <a:bodyPr wrap="none" rtlCol="0">
            <a:spAutoFit/>
          </a:bodyPr>
          <a:lstStyle/>
          <a:p>
            <a:r>
              <a:rPr lang="nl-BE" dirty="0" err="1"/>
              <a:t>equals</a:t>
            </a:r>
            <a:endParaRPr lang="en-BE" dirty="0"/>
          </a:p>
        </p:txBody>
      </p:sp>
    </p:spTree>
    <p:extLst>
      <p:ext uri="{BB962C8B-B14F-4D97-AF65-F5344CB8AC3E}">
        <p14:creationId xmlns:p14="http://schemas.microsoft.com/office/powerpoint/2010/main" val="310673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9661-5702-414A-6C72-EF1396FE1ED0}"/>
              </a:ext>
            </a:extLst>
          </p:cNvPr>
          <p:cNvSpPr>
            <a:spLocks noGrp="1"/>
          </p:cNvSpPr>
          <p:nvPr>
            <p:ph type="title"/>
          </p:nvPr>
        </p:nvSpPr>
        <p:spPr/>
        <p:txBody>
          <a:bodyPr>
            <a:normAutofit fontScale="90000"/>
          </a:bodyPr>
          <a:lstStyle/>
          <a:p>
            <a:r>
              <a:rPr lang="nl-BE" dirty="0" err="1"/>
              <a:t>Geoprocessing</a:t>
            </a:r>
            <a:endParaRPr lang="en-BE" dirty="0"/>
          </a:p>
        </p:txBody>
      </p:sp>
      <p:pic>
        <p:nvPicPr>
          <p:cNvPr id="23554" name="Picture 2">
            <a:extLst>
              <a:ext uri="{FF2B5EF4-FFF2-40B4-BE49-F238E27FC236}">
                <a16:creationId xmlns:a16="http://schemas.microsoft.com/office/drawing/2014/main" id="{9F4429DD-2A8A-C280-D193-0BEF89973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5" y="2200648"/>
            <a:ext cx="5056188" cy="3578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2FA756-A90F-D9A7-F62F-1D7F90263DFD}"/>
              </a:ext>
            </a:extLst>
          </p:cNvPr>
          <p:cNvSpPr txBox="1"/>
          <p:nvPr/>
        </p:nvSpPr>
        <p:spPr>
          <a:xfrm>
            <a:off x="2341679" y="1831316"/>
            <a:ext cx="853119" cy="369332"/>
          </a:xfrm>
          <a:prstGeom prst="rect">
            <a:avLst/>
          </a:prstGeom>
          <a:noFill/>
        </p:spPr>
        <p:txBody>
          <a:bodyPr wrap="none" rtlCol="0">
            <a:spAutoFit/>
          </a:bodyPr>
          <a:lstStyle/>
          <a:p>
            <a:r>
              <a:rPr lang="nl-BE" dirty="0"/>
              <a:t>Buffer</a:t>
            </a:r>
            <a:endParaRPr lang="en-BE" dirty="0"/>
          </a:p>
        </p:txBody>
      </p:sp>
      <p:sp>
        <p:nvSpPr>
          <p:cNvPr id="6" name="Rectangle 5">
            <a:extLst>
              <a:ext uri="{FF2B5EF4-FFF2-40B4-BE49-F238E27FC236}">
                <a16:creationId xmlns:a16="http://schemas.microsoft.com/office/drawing/2014/main" id="{CB94CCAF-C60A-C9AE-76F4-D2EBB5569398}"/>
              </a:ext>
            </a:extLst>
          </p:cNvPr>
          <p:cNvSpPr/>
          <p:nvPr/>
        </p:nvSpPr>
        <p:spPr>
          <a:xfrm>
            <a:off x="2419927" y="6012792"/>
            <a:ext cx="9633528" cy="684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3556" name="Picture 4" descr="Fig.Clip_intersect">
            <a:extLst>
              <a:ext uri="{FF2B5EF4-FFF2-40B4-BE49-F238E27FC236}">
                <a16:creationId xmlns:a16="http://schemas.microsoft.com/office/drawing/2014/main" id="{C100394D-A222-F05A-9947-494B5A9C2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291" y="3447804"/>
            <a:ext cx="3735228" cy="316345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Fig.dissolve_merge">
            <a:extLst>
              <a:ext uri="{FF2B5EF4-FFF2-40B4-BE49-F238E27FC236}">
                <a16:creationId xmlns:a16="http://schemas.microsoft.com/office/drawing/2014/main" id="{2C593D06-42AF-67C1-90C0-CE5606751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028" y="246741"/>
            <a:ext cx="4173821" cy="2910368"/>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Fig.union_erase">
            <a:extLst>
              <a:ext uri="{FF2B5EF4-FFF2-40B4-BE49-F238E27FC236}">
                <a16:creationId xmlns:a16="http://schemas.microsoft.com/office/drawing/2014/main" id="{123E8144-C2B4-2F4C-0485-66260F403A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8983" y="3652823"/>
            <a:ext cx="4080534" cy="284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5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FFF1-C3A2-DE55-C2A5-9B9000315957}"/>
              </a:ext>
            </a:extLst>
          </p:cNvPr>
          <p:cNvSpPr>
            <a:spLocks noGrp="1"/>
          </p:cNvSpPr>
          <p:nvPr>
            <p:ph type="title"/>
          </p:nvPr>
        </p:nvSpPr>
        <p:spPr/>
        <p:txBody>
          <a:bodyPr/>
          <a:lstStyle/>
          <a:p>
            <a:r>
              <a:rPr lang="en-BE" dirty="0"/>
              <a:t>Hands</a:t>
            </a:r>
            <a:r>
              <a:rPr lang="nl-BE" dirty="0"/>
              <a:t>-</a:t>
            </a:r>
            <a:r>
              <a:rPr lang="en-BE" dirty="0"/>
              <a:t>on</a:t>
            </a:r>
          </a:p>
        </p:txBody>
      </p:sp>
      <p:sp>
        <p:nvSpPr>
          <p:cNvPr id="3" name="Text Placeholder 2">
            <a:extLst>
              <a:ext uri="{FF2B5EF4-FFF2-40B4-BE49-F238E27FC236}">
                <a16:creationId xmlns:a16="http://schemas.microsoft.com/office/drawing/2014/main" id="{4147D0F0-5913-466D-69F1-816DE7004C6F}"/>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D0F72527-402F-0B3C-D6A0-EEBE9CEDC802}"/>
              </a:ext>
            </a:extLst>
          </p:cNvPr>
          <p:cNvSpPr>
            <a:spLocks noGrp="1"/>
          </p:cNvSpPr>
          <p:nvPr>
            <p:ph type="body" sz="quarter" idx="11"/>
          </p:nvPr>
        </p:nvSpPr>
        <p:spPr/>
        <p:txBody>
          <a:bodyPr/>
          <a:lstStyle/>
          <a:p>
            <a:r>
              <a:rPr lang="nl-BE" dirty="0"/>
              <a:t>6</a:t>
            </a:r>
            <a:endParaRPr lang="en-BE" dirty="0"/>
          </a:p>
        </p:txBody>
      </p:sp>
    </p:spTree>
    <p:extLst>
      <p:ext uri="{BB962C8B-B14F-4D97-AF65-F5344CB8AC3E}">
        <p14:creationId xmlns:p14="http://schemas.microsoft.com/office/powerpoint/2010/main" val="993286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93AC-3A6E-8357-37BB-72465E700553}"/>
              </a:ext>
            </a:extLst>
          </p:cNvPr>
          <p:cNvSpPr>
            <a:spLocks noGrp="1"/>
          </p:cNvSpPr>
          <p:nvPr>
            <p:ph type="title"/>
          </p:nvPr>
        </p:nvSpPr>
        <p:spPr/>
        <p:txBody>
          <a:bodyPr/>
          <a:lstStyle/>
          <a:p>
            <a:r>
              <a:rPr lang="nl-BE"/>
              <a:t>Using QGIS</a:t>
            </a:r>
            <a:endParaRPr lang="en-BE" dirty="0"/>
          </a:p>
        </p:txBody>
      </p:sp>
      <p:sp>
        <p:nvSpPr>
          <p:cNvPr id="4" name="Text Placeholder 3">
            <a:extLst>
              <a:ext uri="{FF2B5EF4-FFF2-40B4-BE49-F238E27FC236}">
                <a16:creationId xmlns:a16="http://schemas.microsoft.com/office/drawing/2014/main" id="{1576CAE7-46AB-6C41-EACF-6B3A74389DAD}"/>
              </a:ext>
            </a:extLst>
          </p:cNvPr>
          <p:cNvSpPr>
            <a:spLocks noGrp="1"/>
          </p:cNvSpPr>
          <p:nvPr>
            <p:ph type="body" sz="half" idx="2"/>
          </p:nvPr>
        </p:nvSpPr>
        <p:spPr>
          <a:xfrm>
            <a:off x="839788" y="2057399"/>
            <a:ext cx="3932237" cy="3811588"/>
          </a:xfrm>
        </p:spPr>
        <p:txBody>
          <a:bodyPr/>
          <a:lstStyle/>
          <a:p>
            <a:endParaRPr lang="nl-BE"/>
          </a:p>
          <a:p>
            <a:pPr marL="285750" indent="-285750">
              <a:buFontTx/>
              <a:buChar char="-"/>
            </a:pPr>
            <a:r>
              <a:rPr lang="en-BE"/>
              <a:t>Free software</a:t>
            </a:r>
          </a:p>
          <a:p>
            <a:pPr marL="285750" indent="-285750">
              <a:buFontTx/>
              <a:buChar char="-"/>
            </a:pPr>
            <a:r>
              <a:rPr lang="en-BE"/>
              <a:t>Open-source</a:t>
            </a:r>
          </a:p>
          <a:p>
            <a:pPr marL="285750" indent="-285750">
              <a:buFontTx/>
              <a:buChar char="-"/>
            </a:pPr>
            <a:r>
              <a:rPr lang="en-BE"/>
              <a:t>Variety of plug-ins</a:t>
            </a:r>
            <a:endParaRPr lang="en-BE" dirty="0"/>
          </a:p>
        </p:txBody>
      </p:sp>
      <p:pic>
        <p:nvPicPr>
          <p:cNvPr id="24582" name="Picture 6" descr="SoftwareFinder">
            <a:extLst>
              <a:ext uri="{FF2B5EF4-FFF2-40B4-BE49-F238E27FC236}">
                <a16:creationId xmlns:a16="http://schemas.microsoft.com/office/drawing/2014/main" id="{6058F079-5F32-946A-3FD4-24DCA76D71BD}"/>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3074" b="3074"/>
          <a:stretch>
            <a:fillRect/>
          </a:stretch>
        </p:blipFill>
        <p:spPr bwMode="auto">
          <a:xfrm>
            <a:off x="5301137" y="542958"/>
            <a:ext cx="5674871" cy="532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314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3C75-04E9-B62E-EBAF-E09B2745CD18}"/>
              </a:ext>
            </a:extLst>
          </p:cNvPr>
          <p:cNvSpPr>
            <a:spLocks noGrp="1"/>
          </p:cNvSpPr>
          <p:nvPr>
            <p:ph type="title"/>
          </p:nvPr>
        </p:nvSpPr>
        <p:spPr/>
        <p:txBody>
          <a:bodyPr>
            <a:normAutofit fontScale="90000"/>
          </a:bodyPr>
          <a:lstStyle/>
          <a:p>
            <a:endParaRPr lang="en-BE" dirty="0"/>
          </a:p>
        </p:txBody>
      </p:sp>
      <p:sp>
        <p:nvSpPr>
          <p:cNvPr id="3" name="Text Placeholder 2">
            <a:extLst>
              <a:ext uri="{FF2B5EF4-FFF2-40B4-BE49-F238E27FC236}">
                <a16:creationId xmlns:a16="http://schemas.microsoft.com/office/drawing/2014/main" id="{C20197A0-4B46-7BB8-50CA-5443B8907233}"/>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4AB84F9C-5752-79CF-2D12-D12AFCF0B962}"/>
              </a:ext>
            </a:extLst>
          </p:cNvPr>
          <p:cNvSpPr>
            <a:spLocks noGrp="1"/>
          </p:cNvSpPr>
          <p:nvPr>
            <p:ph type="body" sz="quarter" idx="11"/>
          </p:nvPr>
        </p:nvSpPr>
        <p:spPr/>
        <p:txBody>
          <a:bodyPr/>
          <a:lstStyle/>
          <a:p>
            <a:r>
              <a:rPr lang="en-BE" dirty="0"/>
              <a:t>Live tutorial </a:t>
            </a:r>
            <a:endParaRPr lang="nl-BE" dirty="0"/>
          </a:p>
          <a:p>
            <a:endParaRPr lang="nl-BE" dirty="0"/>
          </a:p>
          <a:p>
            <a:pPr marL="285750" indent="-285750">
              <a:buFontTx/>
              <a:buChar char="-"/>
            </a:pPr>
            <a:r>
              <a:rPr lang="nl-BE" dirty="0" err="1"/>
              <a:t>Add</a:t>
            </a:r>
            <a:r>
              <a:rPr lang="nl-BE" dirty="0"/>
              <a:t> data </a:t>
            </a:r>
            <a:r>
              <a:rPr lang="nl-BE" dirty="0" err="1"/>
              <a:t>layers</a:t>
            </a:r>
            <a:endParaRPr lang="nl-BE" dirty="0"/>
          </a:p>
          <a:p>
            <a:pPr marL="285750" indent="-285750">
              <a:buFontTx/>
              <a:buChar char="-"/>
            </a:pPr>
            <a:r>
              <a:rPr lang="nl-BE" dirty="0"/>
              <a:t>Change order</a:t>
            </a:r>
          </a:p>
          <a:p>
            <a:pPr marL="285750" indent="-285750">
              <a:buFontTx/>
              <a:buChar char="-"/>
            </a:pPr>
            <a:r>
              <a:rPr lang="nl-BE" dirty="0"/>
              <a:t>Change </a:t>
            </a:r>
            <a:r>
              <a:rPr lang="nl-BE" dirty="0" err="1"/>
              <a:t>color</a:t>
            </a:r>
            <a:endParaRPr lang="nl-BE" dirty="0"/>
          </a:p>
          <a:p>
            <a:pPr marL="285750" indent="-285750">
              <a:buFontTx/>
              <a:buChar char="-"/>
            </a:pPr>
            <a:r>
              <a:rPr lang="nl-BE" dirty="0"/>
              <a:t>Show basic analysis tools</a:t>
            </a:r>
            <a:endParaRPr lang="en-BE" dirty="0"/>
          </a:p>
        </p:txBody>
      </p:sp>
    </p:spTree>
    <p:extLst>
      <p:ext uri="{BB962C8B-B14F-4D97-AF65-F5344CB8AC3E}">
        <p14:creationId xmlns:p14="http://schemas.microsoft.com/office/powerpoint/2010/main" val="1395182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F61C-2846-269B-C96A-ACBC0E095789}"/>
              </a:ext>
            </a:extLst>
          </p:cNvPr>
          <p:cNvSpPr>
            <a:spLocks noGrp="1"/>
          </p:cNvSpPr>
          <p:nvPr>
            <p:ph type="title"/>
          </p:nvPr>
        </p:nvSpPr>
        <p:spPr/>
        <p:txBody>
          <a:bodyPr>
            <a:normAutofit fontScale="90000"/>
          </a:bodyPr>
          <a:lstStyle/>
          <a:p>
            <a:r>
              <a:rPr lang="en-BE" dirty="0"/>
              <a:t>Some rules</a:t>
            </a:r>
          </a:p>
        </p:txBody>
      </p:sp>
      <p:sp>
        <p:nvSpPr>
          <p:cNvPr id="3" name="Text Placeholder 2">
            <a:extLst>
              <a:ext uri="{FF2B5EF4-FFF2-40B4-BE49-F238E27FC236}">
                <a16:creationId xmlns:a16="http://schemas.microsoft.com/office/drawing/2014/main" id="{2CBC822D-60CD-0692-DCF7-BD92CCDB903B}"/>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D4057609-EB7A-98DF-3748-50A736200752}"/>
              </a:ext>
            </a:extLst>
          </p:cNvPr>
          <p:cNvSpPr>
            <a:spLocks noGrp="1"/>
          </p:cNvSpPr>
          <p:nvPr>
            <p:ph type="body" sz="quarter" idx="11"/>
          </p:nvPr>
        </p:nvSpPr>
        <p:spPr/>
        <p:txBody>
          <a:bodyPr/>
          <a:lstStyle/>
          <a:p>
            <a:endParaRPr lang="en-BE" dirty="0"/>
          </a:p>
        </p:txBody>
      </p:sp>
      <p:sp>
        <p:nvSpPr>
          <p:cNvPr id="5" name="Rectangle: Rounded Corners 4">
            <a:extLst>
              <a:ext uri="{FF2B5EF4-FFF2-40B4-BE49-F238E27FC236}">
                <a16:creationId xmlns:a16="http://schemas.microsoft.com/office/drawing/2014/main" id="{C441ADE4-583F-D980-A1DE-9A33D244AAC1}"/>
              </a:ext>
            </a:extLst>
          </p:cNvPr>
          <p:cNvSpPr/>
          <p:nvPr/>
        </p:nvSpPr>
        <p:spPr>
          <a:xfrm>
            <a:off x="639192" y="1835840"/>
            <a:ext cx="3986074" cy="18376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Dark vs Light:</a:t>
            </a:r>
          </a:p>
          <a:p>
            <a:pPr algn="ctr"/>
            <a:r>
              <a:rPr lang="en-BE" dirty="0"/>
              <a:t>Polygons have light colours ,lines are darker and points are the darkest</a:t>
            </a:r>
          </a:p>
        </p:txBody>
      </p:sp>
      <p:sp>
        <p:nvSpPr>
          <p:cNvPr id="6" name="Rectangle: Rounded Corners 5">
            <a:extLst>
              <a:ext uri="{FF2B5EF4-FFF2-40B4-BE49-F238E27FC236}">
                <a16:creationId xmlns:a16="http://schemas.microsoft.com/office/drawing/2014/main" id="{E8288F0B-6F7B-E793-05B2-E8FB72D3E3C8}"/>
              </a:ext>
            </a:extLst>
          </p:cNvPr>
          <p:cNvSpPr/>
          <p:nvPr/>
        </p:nvSpPr>
        <p:spPr>
          <a:xfrm>
            <a:off x="4824274" y="1835840"/>
            <a:ext cx="3986074" cy="183767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BE" dirty="0"/>
              <a:t>Projection systems:</a:t>
            </a:r>
          </a:p>
          <a:p>
            <a:pPr algn="ctr"/>
            <a:r>
              <a:rPr lang="en-BE" dirty="0"/>
              <a:t>Use an appropriate projection system</a:t>
            </a:r>
          </a:p>
        </p:txBody>
      </p:sp>
      <p:sp>
        <p:nvSpPr>
          <p:cNvPr id="7" name="Rectangle: Rounded Corners 6">
            <a:extLst>
              <a:ext uri="{FF2B5EF4-FFF2-40B4-BE49-F238E27FC236}">
                <a16:creationId xmlns:a16="http://schemas.microsoft.com/office/drawing/2014/main" id="{7C9887C8-A69A-C329-9853-C3DE010B4125}"/>
              </a:ext>
            </a:extLst>
          </p:cNvPr>
          <p:cNvSpPr/>
          <p:nvPr/>
        </p:nvSpPr>
        <p:spPr>
          <a:xfrm>
            <a:off x="639192" y="3944980"/>
            <a:ext cx="3986074" cy="183767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BE" dirty="0"/>
              <a:t>Distinct:</a:t>
            </a:r>
          </a:p>
          <a:p>
            <a:pPr algn="ctr"/>
            <a:r>
              <a:rPr lang="en-BE" dirty="0"/>
              <a:t>Use colours and symbols that are clearly </a:t>
            </a:r>
            <a:r>
              <a:rPr lang="en-BE" dirty="0" err="1"/>
              <a:t>distinctable</a:t>
            </a:r>
            <a:endParaRPr lang="en-BE" dirty="0"/>
          </a:p>
        </p:txBody>
      </p:sp>
      <p:sp>
        <p:nvSpPr>
          <p:cNvPr id="8" name="Rectangle: Rounded Corners 7">
            <a:extLst>
              <a:ext uri="{FF2B5EF4-FFF2-40B4-BE49-F238E27FC236}">
                <a16:creationId xmlns:a16="http://schemas.microsoft.com/office/drawing/2014/main" id="{CB06FADD-3A16-E5D6-5C17-46DDB2647889}"/>
              </a:ext>
            </a:extLst>
          </p:cNvPr>
          <p:cNvSpPr/>
          <p:nvPr/>
        </p:nvSpPr>
        <p:spPr>
          <a:xfrm>
            <a:off x="4824274" y="3945931"/>
            <a:ext cx="3986074" cy="183767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BE" dirty="0"/>
              <a:t>No islands:</a:t>
            </a:r>
          </a:p>
          <a:p>
            <a:pPr algn="ctr"/>
            <a:r>
              <a:rPr lang="en-BE" dirty="0"/>
              <a:t>Your mapping area is almost never an island. So don’t map like that, extend your area. </a:t>
            </a:r>
          </a:p>
        </p:txBody>
      </p:sp>
    </p:spTree>
    <p:extLst>
      <p:ext uri="{BB962C8B-B14F-4D97-AF65-F5344CB8AC3E}">
        <p14:creationId xmlns:p14="http://schemas.microsoft.com/office/powerpoint/2010/main" val="2380739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DCA2-7CF9-669B-BB4A-E8B8B55E66DA}"/>
              </a:ext>
            </a:extLst>
          </p:cNvPr>
          <p:cNvSpPr>
            <a:spLocks noGrp="1"/>
          </p:cNvSpPr>
          <p:nvPr>
            <p:ph type="title"/>
          </p:nvPr>
        </p:nvSpPr>
        <p:spPr>
          <a:xfrm>
            <a:off x="840638" y="857908"/>
            <a:ext cx="9353724" cy="684222"/>
          </a:xfrm>
        </p:spPr>
        <p:txBody>
          <a:bodyPr>
            <a:normAutofit fontScale="90000"/>
          </a:bodyPr>
          <a:lstStyle/>
          <a:p>
            <a:r>
              <a:rPr lang="nl-BE" dirty="0"/>
              <a:t>Data</a:t>
            </a:r>
            <a:endParaRPr lang="en-BE" dirty="0"/>
          </a:p>
        </p:txBody>
      </p:sp>
      <p:sp>
        <p:nvSpPr>
          <p:cNvPr id="3" name="Text Placeholder 2">
            <a:extLst>
              <a:ext uri="{FF2B5EF4-FFF2-40B4-BE49-F238E27FC236}">
                <a16:creationId xmlns:a16="http://schemas.microsoft.com/office/drawing/2014/main" id="{ECFD89C6-9459-593F-6DC4-4A5FB33EDA20}"/>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AAAEED82-05E8-2DE5-D49D-1E84EC035297}"/>
              </a:ext>
            </a:extLst>
          </p:cNvPr>
          <p:cNvSpPr>
            <a:spLocks noGrp="1"/>
          </p:cNvSpPr>
          <p:nvPr>
            <p:ph type="body" sz="quarter" idx="11"/>
          </p:nvPr>
        </p:nvSpPr>
        <p:spPr/>
        <p:txBody>
          <a:bodyPr/>
          <a:lstStyle/>
          <a:p>
            <a:endParaRPr lang="en-BE" dirty="0"/>
          </a:p>
        </p:txBody>
      </p:sp>
      <p:graphicFrame>
        <p:nvGraphicFramePr>
          <p:cNvPr id="5" name="Table 4">
            <a:extLst>
              <a:ext uri="{FF2B5EF4-FFF2-40B4-BE49-F238E27FC236}">
                <a16:creationId xmlns:a16="http://schemas.microsoft.com/office/drawing/2014/main" id="{452C4460-6F93-7BCB-085A-D0546E9B22AC}"/>
              </a:ext>
            </a:extLst>
          </p:cNvPr>
          <p:cNvGraphicFramePr>
            <a:graphicFrameLocks noGrp="1"/>
          </p:cNvGraphicFramePr>
          <p:nvPr>
            <p:extLst>
              <p:ext uri="{D42A27DB-BD31-4B8C-83A1-F6EECF244321}">
                <p14:modId xmlns:p14="http://schemas.microsoft.com/office/powerpoint/2010/main" val="1411436336"/>
              </p:ext>
            </p:extLst>
          </p:nvPr>
        </p:nvGraphicFramePr>
        <p:xfrm>
          <a:off x="2850293" y="2769393"/>
          <a:ext cx="5766486" cy="1935926"/>
        </p:xfrm>
        <a:graphic>
          <a:graphicData uri="http://schemas.openxmlformats.org/drawingml/2006/table">
            <a:tbl>
              <a:tblPr firstRow="1" firstCol="1" bandRow="1">
                <a:tableStyleId>{5C22544A-7EE6-4342-B048-85BDC9FD1C3A}</a:tableStyleId>
              </a:tblPr>
              <a:tblGrid>
                <a:gridCol w="2794601">
                  <a:extLst>
                    <a:ext uri="{9D8B030D-6E8A-4147-A177-3AD203B41FA5}">
                      <a16:colId xmlns:a16="http://schemas.microsoft.com/office/drawing/2014/main" val="4056720040"/>
                    </a:ext>
                  </a:extLst>
                </a:gridCol>
                <a:gridCol w="2971885">
                  <a:extLst>
                    <a:ext uri="{9D8B030D-6E8A-4147-A177-3AD203B41FA5}">
                      <a16:colId xmlns:a16="http://schemas.microsoft.com/office/drawing/2014/main" val="1268321117"/>
                    </a:ext>
                  </a:extLst>
                </a:gridCol>
              </a:tblGrid>
              <a:tr h="0">
                <a:tc>
                  <a:txBody>
                    <a:bodyPr/>
                    <a:lstStyle/>
                    <a:p>
                      <a:pPr>
                        <a:lnSpc>
                          <a:spcPct val="107000"/>
                        </a:lnSpc>
                        <a:spcAft>
                          <a:spcPts val="800"/>
                        </a:spcAft>
                      </a:pPr>
                      <a:r>
                        <a:rPr lang="en-BE" sz="1100" kern="100">
                          <a:effectLst/>
                        </a:rPr>
                        <a:t>What </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BE" sz="1100" kern="100">
                          <a:effectLst/>
                        </a:rPr>
                        <a:t>Where</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8950516"/>
                  </a:ext>
                </a:extLst>
              </a:tr>
              <a:tr h="0">
                <a:tc>
                  <a:txBody>
                    <a:bodyPr/>
                    <a:lstStyle/>
                    <a:p>
                      <a:pPr>
                        <a:lnSpc>
                          <a:spcPct val="107000"/>
                        </a:lnSpc>
                        <a:spcAft>
                          <a:spcPts val="800"/>
                        </a:spcAft>
                      </a:pPr>
                      <a:r>
                        <a:rPr lang="en-BE" sz="1100" kern="100">
                          <a:effectLst/>
                        </a:rPr>
                        <a:t>World countries</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BE" sz="1100" u="sng" kern="100">
                          <a:effectLst/>
                          <a:hlinkClick r:id="rId2"/>
                        </a:rPr>
                        <a:t>Countries - Eurostat</a:t>
                      </a:r>
                      <a:r>
                        <a:rPr lang="en-BE" sz="1100" kern="100">
                          <a:effectLst/>
                        </a:rPr>
                        <a:t> </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481970"/>
                  </a:ext>
                </a:extLst>
              </a:tr>
              <a:tr h="0">
                <a:tc>
                  <a:txBody>
                    <a:bodyPr/>
                    <a:lstStyle/>
                    <a:p>
                      <a:pPr>
                        <a:lnSpc>
                          <a:spcPct val="107000"/>
                        </a:lnSpc>
                        <a:spcAft>
                          <a:spcPts val="800"/>
                        </a:spcAft>
                      </a:pPr>
                      <a:r>
                        <a:rPr lang="en-BE" sz="1100" kern="100">
                          <a:effectLst/>
                        </a:rPr>
                        <a:t>Municipalities</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BE" sz="1100" u="sng" kern="100">
                          <a:effectLst/>
                          <a:hlinkClick r:id="rId3"/>
                        </a:rPr>
                        <a:t>Découpage administratif communal français issu d'OpenStreetMap - data.gouv.fr</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1180168"/>
                  </a:ext>
                </a:extLst>
              </a:tr>
              <a:tr h="0">
                <a:tc>
                  <a:txBody>
                    <a:bodyPr/>
                    <a:lstStyle/>
                    <a:p>
                      <a:pPr>
                        <a:lnSpc>
                          <a:spcPct val="107000"/>
                        </a:lnSpc>
                        <a:spcAft>
                          <a:spcPts val="800"/>
                        </a:spcAft>
                      </a:pPr>
                      <a:r>
                        <a:rPr lang="en-BE" sz="1100" kern="100" dirty="0">
                          <a:effectLst/>
                        </a:rPr>
                        <a:t>road applications at the regional level</a:t>
                      </a:r>
                      <a:endParaRPr lang="en-B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BE" sz="1100" u="sng" kern="100">
                          <a:effectLst/>
                          <a:hlinkClick r:id="rId4"/>
                        </a:rPr>
                        <a:t>https://www.data.gouv.fr/fr/datasets/route-500/</a:t>
                      </a:r>
                      <a:r>
                        <a:rPr lang="en-BE" sz="1100" kern="100">
                          <a:effectLst/>
                        </a:rPr>
                        <a:t> </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2621486"/>
                  </a:ext>
                </a:extLst>
              </a:tr>
              <a:tr h="0">
                <a:tc>
                  <a:txBody>
                    <a:bodyPr/>
                    <a:lstStyle/>
                    <a:p>
                      <a:pPr>
                        <a:lnSpc>
                          <a:spcPct val="107000"/>
                        </a:lnSpc>
                        <a:spcAft>
                          <a:spcPts val="800"/>
                        </a:spcAft>
                      </a:pPr>
                      <a:r>
                        <a:rPr lang="en-BE" sz="1100" kern="100">
                          <a:effectLst/>
                        </a:rPr>
                        <a:t>Buildings </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BE" sz="1100" u="sng" kern="100">
                          <a:effectLst/>
                          <a:hlinkClick r:id="rId5"/>
                        </a:rPr>
                        <a:t>Télécharger la BDNB millésime 2023-11-a (format v0.7.6)</a:t>
                      </a:r>
                      <a:r>
                        <a:rPr lang="en-BE" sz="1100" kern="100">
                          <a:effectLst/>
                        </a:rPr>
                        <a:t> </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3253686"/>
                  </a:ext>
                </a:extLst>
              </a:tr>
              <a:tr h="0">
                <a:tc>
                  <a:txBody>
                    <a:bodyPr/>
                    <a:lstStyle/>
                    <a:p>
                      <a:pPr>
                        <a:lnSpc>
                          <a:spcPct val="107000"/>
                        </a:lnSpc>
                        <a:spcAft>
                          <a:spcPts val="800"/>
                        </a:spcAft>
                      </a:pPr>
                      <a:r>
                        <a:rPr lang="en-BE" sz="1100" kern="100">
                          <a:effectLst/>
                        </a:rPr>
                        <a:t>Departments</a:t>
                      </a:r>
                      <a:endParaRPr lang="en-B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BE" sz="1100" u="sng" kern="100" dirty="0">
                          <a:effectLst/>
                          <a:hlinkClick r:id="rId6"/>
                        </a:rPr>
                        <a:t>Contours des </a:t>
                      </a:r>
                      <a:r>
                        <a:rPr lang="en-BE" sz="1100" u="sng" kern="100" dirty="0" err="1">
                          <a:effectLst/>
                          <a:hlinkClick r:id="rId6"/>
                        </a:rPr>
                        <a:t>départements</a:t>
                      </a:r>
                      <a:r>
                        <a:rPr lang="en-BE" sz="1100" u="sng" kern="100" dirty="0">
                          <a:effectLst/>
                          <a:hlinkClick r:id="rId6"/>
                        </a:rPr>
                        <a:t> </a:t>
                      </a:r>
                      <a:r>
                        <a:rPr lang="en-BE" sz="1100" u="sng" kern="100" dirty="0" err="1">
                          <a:effectLst/>
                          <a:hlinkClick r:id="rId6"/>
                        </a:rPr>
                        <a:t>français</a:t>
                      </a:r>
                      <a:r>
                        <a:rPr lang="en-BE" sz="1100" u="sng" kern="100" dirty="0">
                          <a:effectLst/>
                          <a:hlinkClick r:id="rId6"/>
                        </a:rPr>
                        <a:t> </a:t>
                      </a:r>
                      <a:r>
                        <a:rPr lang="en-BE" sz="1100" u="sng" kern="100" dirty="0" err="1">
                          <a:effectLst/>
                          <a:hlinkClick r:id="rId6"/>
                        </a:rPr>
                        <a:t>issus</a:t>
                      </a:r>
                      <a:r>
                        <a:rPr lang="en-BE" sz="1100" u="sng" kern="100" dirty="0">
                          <a:effectLst/>
                          <a:hlinkClick r:id="rId6"/>
                        </a:rPr>
                        <a:t> </a:t>
                      </a:r>
                      <a:r>
                        <a:rPr lang="en-BE" sz="1100" u="sng" kern="100" dirty="0" err="1">
                          <a:effectLst/>
                          <a:hlinkClick r:id="rId6"/>
                        </a:rPr>
                        <a:t>d'OpenStreetMap</a:t>
                      </a:r>
                      <a:r>
                        <a:rPr lang="en-BE" sz="1100" u="sng" kern="100" dirty="0">
                          <a:effectLst/>
                          <a:hlinkClick r:id="rId6"/>
                        </a:rPr>
                        <a:t> - data.gouv.fr</a:t>
                      </a:r>
                      <a:r>
                        <a:rPr lang="en-BE" sz="1100" kern="100" dirty="0">
                          <a:effectLst/>
                        </a:rPr>
                        <a:t> </a:t>
                      </a:r>
                      <a:endParaRPr lang="en-B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5700018"/>
                  </a:ext>
                </a:extLst>
              </a:tr>
            </a:tbl>
          </a:graphicData>
        </a:graphic>
      </p:graphicFrame>
    </p:spTree>
    <p:extLst>
      <p:ext uri="{BB962C8B-B14F-4D97-AF65-F5344CB8AC3E}">
        <p14:creationId xmlns:p14="http://schemas.microsoft.com/office/powerpoint/2010/main" val="772377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92-FBB4-5729-8A13-4D96A13E0697}"/>
              </a:ext>
            </a:extLst>
          </p:cNvPr>
          <p:cNvSpPr>
            <a:spLocks noGrp="1"/>
          </p:cNvSpPr>
          <p:nvPr>
            <p:ph type="title"/>
          </p:nvPr>
        </p:nvSpPr>
        <p:spPr/>
        <p:txBody>
          <a:bodyPr>
            <a:normAutofit fontScale="90000"/>
          </a:bodyPr>
          <a:lstStyle/>
          <a:p>
            <a:r>
              <a:rPr lang="en-BE" dirty="0"/>
              <a:t>Source</a:t>
            </a:r>
          </a:p>
        </p:txBody>
      </p:sp>
      <p:sp>
        <p:nvSpPr>
          <p:cNvPr id="3" name="Text Placeholder 2">
            <a:extLst>
              <a:ext uri="{FF2B5EF4-FFF2-40B4-BE49-F238E27FC236}">
                <a16:creationId xmlns:a16="http://schemas.microsoft.com/office/drawing/2014/main" id="{09A3E4DD-610F-2351-B7B9-E4D022CDC57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727B76EE-B574-589B-A005-516844731F87}"/>
              </a:ext>
            </a:extLst>
          </p:cNvPr>
          <p:cNvSpPr>
            <a:spLocks noGrp="1"/>
          </p:cNvSpPr>
          <p:nvPr>
            <p:ph type="body" sz="quarter" idx="11"/>
          </p:nvPr>
        </p:nvSpPr>
        <p:spPr/>
        <p:txBody>
          <a:bodyPr/>
          <a:lstStyle/>
          <a:p>
            <a:r>
              <a:rPr lang="nl-BE" dirty="0" err="1"/>
              <a:t>This</a:t>
            </a:r>
            <a:r>
              <a:rPr lang="nl-BE" dirty="0"/>
              <a:t> course is </a:t>
            </a:r>
            <a:r>
              <a:rPr lang="nl-BE" dirty="0" err="1"/>
              <a:t>based</a:t>
            </a:r>
            <a:r>
              <a:rPr lang="nl-BE" dirty="0"/>
              <a:t> on EO4GEO content:</a:t>
            </a:r>
          </a:p>
          <a:p>
            <a:r>
              <a:rPr lang="en-US" dirty="0" err="1"/>
              <a:t>Grgic</a:t>
            </a:r>
            <a:r>
              <a:rPr lang="en-US" dirty="0"/>
              <a:t>, M. (n.d.). Urban heat islands: Basic GIS knowledge, vector and raster data. EO4GEO. Designed and developed by University of Zagreb, Faculty of Geodesy. </a:t>
            </a:r>
            <a:r>
              <a:rPr lang="en-US" dirty="0">
                <a:hlinkClick r:id="rId3"/>
              </a:rPr>
              <a:t>http://www.eo4geo.eu/training/urban-heat-islands-basic-gis-knowledge-vector-and-raster-data/</a:t>
            </a:r>
            <a:endParaRPr lang="en-BE" dirty="0"/>
          </a:p>
        </p:txBody>
      </p:sp>
    </p:spTree>
    <p:extLst>
      <p:ext uri="{BB962C8B-B14F-4D97-AF65-F5344CB8AC3E}">
        <p14:creationId xmlns:p14="http://schemas.microsoft.com/office/powerpoint/2010/main" val="15301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85EC-739C-69DE-8363-5B4D6E872D4C}"/>
              </a:ext>
            </a:extLst>
          </p:cNvPr>
          <p:cNvSpPr>
            <a:spLocks noGrp="1"/>
          </p:cNvSpPr>
          <p:nvPr>
            <p:ph type="title"/>
          </p:nvPr>
        </p:nvSpPr>
        <p:spPr/>
        <p:txBody>
          <a:bodyPr>
            <a:normAutofit fontScale="90000"/>
          </a:bodyPr>
          <a:lstStyle/>
          <a:p>
            <a:r>
              <a:rPr lang="en-BE" dirty="0"/>
              <a:t>GIS</a:t>
            </a:r>
            <a:r>
              <a:rPr lang="nl-BE" dirty="0"/>
              <a:t>	</a:t>
            </a:r>
            <a:endParaRPr lang="en-BE" dirty="0"/>
          </a:p>
        </p:txBody>
      </p:sp>
      <p:sp>
        <p:nvSpPr>
          <p:cNvPr id="3" name="Text Placeholder 2">
            <a:extLst>
              <a:ext uri="{FF2B5EF4-FFF2-40B4-BE49-F238E27FC236}">
                <a16:creationId xmlns:a16="http://schemas.microsoft.com/office/drawing/2014/main" id="{45E6F468-6295-A1CA-2B76-05F2A6E926D5}"/>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4283B9A-E9B0-8EFE-A545-D230546719B2}"/>
              </a:ext>
            </a:extLst>
          </p:cNvPr>
          <p:cNvSpPr>
            <a:spLocks noGrp="1"/>
          </p:cNvSpPr>
          <p:nvPr>
            <p:ph type="body" sz="quarter" idx="11"/>
          </p:nvPr>
        </p:nvSpPr>
        <p:spPr/>
        <p:txBody>
          <a:bodyPr/>
          <a:lstStyle/>
          <a:p>
            <a:r>
              <a:rPr lang="en-BE" dirty="0"/>
              <a:t>Is an abbreviation of:</a:t>
            </a:r>
          </a:p>
          <a:p>
            <a:r>
              <a:rPr lang="en-BE" dirty="0"/>
              <a:t>	G	– Geographic</a:t>
            </a:r>
          </a:p>
          <a:p>
            <a:r>
              <a:rPr lang="en-BE" dirty="0"/>
              <a:t>	I 	– Information</a:t>
            </a:r>
          </a:p>
          <a:p>
            <a:r>
              <a:rPr lang="en-BE" dirty="0"/>
              <a:t>	S	- System</a:t>
            </a:r>
          </a:p>
          <a:p>
            <a:r>
              <a:rPr lang="en-BE" dirty="0"/>
              <a:t>		- Science </a:t>
            </a:r>
          </a:p>
          <a:p>
            <a:r>
              <a:rPr lang="en-BE" dirty="0"/>
              <a:t> </a:t>
            </a:r>
            <a:endParaRPr lang="nl-BE" dirty="0"/>
          </a:p>
          <a:p>
            <a:r>
              <a:rPr lang="en-BE" dirty="0"/>
              <a:t>In the context</a:t>
            </a:r>
            <a:r>
              <a:rPr lang="nl-BE" dirty="0"/>
              <a:t> of </a:t>
            </a:r>
            <a:r>
              <a:rPr lang="en-BE" dirty="0"/>
              <a:t>this training we will use System</a:t>
            </a:r>
            <a:r>
              <a:rPr lang="nl-BE" dirty="0"/>
              <a:t>. </a:t>
            </a:r>
            <a:endParaRPr lang="en-BE" dirty="0"/>
          </a:p>
        </p:txBody>
      </p:sp>
    </p:spTree>
    <p:extLst>
      <p:ext uri="{BB962C8B-B14F-4D97-AF65-F5344CB8AC3E}">
        <p14:creationId xmlns:p14="http://schemas.microsoft.com/office/powerpoint/2010/main" val="361018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AC3A-D699-3EA6-76CC-59A49CAD7E34}"/>
              </a:ext>
            </a:extLst>
          </p:cNvPr>
          <p:cNvSpPr>
            <a:spLocks noGrp="1"/>
          </p:cNvSpPr>
          <p:nvPr>
            <p:ph type="title"/>
          </p:nvPr>
        </p:nvSpPr>
        <p:spPr/>
        <p:txBody>
          <a:bodyPr>
            <a:normAutofit fontScale="90000"/>
          </a:bodyPr>
          <a:lstStyle/>
          <a:p>
            <a:r>
              <a:rPr lang="en-BE" dirty="0"/>
              <a:t>Geographic Information System</a:t>
            </a:r>
          </a:p>
        </p:txBody>
      </p:sp>
      <p:sp>
        <p:nvSpPr>
          <p:cNvPr id="3" name="Text Placeholder 2">
            <a:extLst>
              <a:ext uri="{FF2B5EF4-FFF2-40B4-BE49-F238E27FC236}">
                <a16:creationId xmlns:a16="http://schemas.microsoft.com/office/drawing/2014/main" id="{945A21FF-12BD-1986-5BF8-5CE9D653A54E}"/>
              </a:ext>
            </a:extLst>
          </p:cNvPr>
          <p:cNvSpPr>
            <a:spLocks noGrp="1"/>
          </p:cNvSpPr>
          <p:nvPr>
            <p:ph type="body" sz="quarter" idx="10"/>
          </p:nvPr>
        </p:nvSpPr>
        <p:spPr/>
        <p:txBody>
          <a:bodyPr/>
          <a:lstStyle/>
          <a:p>
            <a:r>
              <a:rPr lang="en-BE" dirty="0"/>
              <a:t>Definitions </a:t>
            </a:r>
          </a:p>
        </p:txBody>
      </p:sp>
      <p:sp>
        <p:nvSpPr>
          <p:cNvPr id="4" name="Text Placeholder 3">
            <a:extLst>
              <a:ext uri="{FF2B5EF4-FFF2-40B4-BE49-F238E27FC236}">
                <a16:creationId xmlns:a16="http://schemas.microsoft.com/office/drawing/2014/main" id="{47629126-8517-D8CB-4BFA-FBB7675ACB01}"/>
              </a:ext>
            </a:extLst>
          </p:cNvPr>
          <p:cNvSpPr>
            <a:spLocks noGrp="1"/>
          </p:cNvSpPr>
          <p:nvPr>
            <p:ph type="body" sz="quarter" idx="11"/>
          </p:nvPr>
        </p:nvSpPr>
        <p:spPr>
          <a:xfrm>
            <a:off x="838200" y="2366944"/>
            <a:ext cx="10383795" cy="3440428"/>
          </a:xfrm>
        </p:spPr>
        <p:txBody>
          <a:bodyPr/>
          <a:lstStyle/>
          <a:p>
            <a:r>
              <a:rPr lang="en-BE" dirty="0"/>
              <a:t>USGS (United States Geological Survey):</a:t>
            </a:r>
            <a:r>
              <a:rPr lang="nl-BE" dirty="0"/>
              <a:t> </a:t>
            </a:r>
          </a:p>
          <a:p>
            <a:pPr algn="ctr"/>
            <a:r>
              <a:rPr lang="nl-BE" dirty="0"/>
              <a:t>“</a:t>
            </a:r>
            <a:r>
              <a:rPr lang="en-US" dirty="0"/>
              <a:t>is a </a:t>
            </a:r>
            <a:r>
              <a:rPr lang="en-US" i="1" dirty="0"/>
              <a:t>computer system</a:t>
            </a:r>
            <a:r>
              <a:rPr lang="en-US" dirty="0"/>
              <a:t> capable of </a:t>
            </a:r>
            <a:r>
              <a:rPr lang="en-US" i="1" dirty="0"/>
              <a:t>capturing, storing, analyzing, and displaying geographically referenced information</a:t>
            </a:r>
            <a:r>
              <a:rPr lang="en-US" dirty="0"/>
              <a:t>; that is, data identified according to location. Practitioners also define a GIS as including the procedures, operating personnel, and spatial data that go into the system."</a:t>
            </a:r>
            <a:r>
              <a:rPr lang="en-BE" dirty="0"/>
              <a:t> </a:t>
            </a:r>
            <a:endParaRPr lang="nl-BE" dirty="0"/>
          </a:p>
          <a:p>
            <a:endParaRPr lang="nl-BE" dirty="0"/>
          </a:p>
          <a:p>
            <a:r>
              <a:rPr lang="nl-BE" dirty="0"/>
              <a:t>ESRI:</a:t>
            </a:r>
          </a:p>
          <a:p>
            <a:pPr algn="ctr"/>
            <a:r>
              <a:rPr lang="en-US" dirty="0"/>
              <a:t>"is </a:t>
            </a:r>
            <a:r>
              <a:rPr lang="en-US" i="1" dirty="0"/>
              <a:t>a computer-based tool </a:t>
            </a:r>
            <a:r>
              <a:rPr lang="en-US" dirty="0"/>
              <a:t>for </a:t>
            </a:r>
            <a:r>
              <a:rPr lang="en-US" i="1" dirty="0"/>
              <a:t>mapping and analyzing things </a:t>
            </a:r>
            <a:r>
              <a:rPr lang="en-US" dirty="0"/>
              <a:t>that </a:t>
            </a:r>
            <a:r>
              <a:rPr lang="en-US" i="1" dirty="0"/>
              <a:t>exist</a:t>
            </a:r>
            <a:r>
              <a:rPr lang="en-US" dirty="0"/>
              <a:t> and </a:t>
            </a:r>
            <a:r>
              <a:rPr lang="en-US" i="1" dirty="0"/>
              <a:t>events</a:t>
            </a:r>
            <a:r>
              <a:rPr lang="en-US" dirty="0"/>
              <a:t> that </a:t>
            </a:r>
            <a:r>
              <a:rPr lang="en-US" i="1" dirty="0"/>
              <a:t>happen</a:t>
            </a:r>
            <a:r>
              <a:rPr lang="en-US" dirty="0"/>
              <a:t> </a:t>
            </a:r>
            <a:r>
              <a:rPr lang="en-US" i="1" dirty="0"/>
              <a:t>on earth</a:t>
            </a:r>
            <a:r>
              <a:rPr lang="en-US" dirty="0"/>
              <a:t>. GIS technology integrates common </a:t>
            </a:r>
            <a:r>
              <a:rPr lang="en-US" i="1" dirty="0"/>
              <a:t>database</a:t>
            </a:r>
            <a:r>
              <a:rPr lang="en-US" dirty="0"/>
              <a:t> operations such as </a:t>
            </a:r>
            <a:r>
              <a:rPr lang="en-US" i="1" dirty="0"/>
              <a:t>query and statistical analysis </a:t>
            </a:r>
            <a:r>
              <a:rPr lang="en-US" dirty="0"/>
              <a:t>with the </a:t>
            </a:r>
            <a:r>
              <a:rPr lang="en-US" i="1" dirty="0"/>
              <a:t>unique visualization and geographic analysis benefits offered by maps</a:t>
            </a:r>
            <a:r>
              <a:rPr lang="en-US" dirty="0"/>
              <a:t>.“</a:t>
            </a:r>
          </a:p>
          <a:p>
            <a:pPr algn="ctr"/>
            <a:endParaRPr lang="en-US" dirty="0"/>
          </a:p>
          <a:p>
            <a:r>
              <a:rPr lang="en-US" dirty="0"/>
              <a:t>The spatial (geographic) part differentiates a GIS from a standard computer database. </a:t>
            </a:r>
            <a:endParaRPr lang="en-BE" dirty="0"/>
          </a:p>
        </p:txBody>
      </p:sp>
      <p:pic>
        <p:nvPicPr>
          <p:cNvPr id="1026" name="Picture 2" descr="ESP Program USGS| National Experienced Workforce Solutions">
            <a:extLst>
              <a:ext uri="{FF2B5EF4-FFF2-40B4-BE49-F238E27FC236}">
                <a16:creationId xmlns:a16="http://schemas.microsoft.com/office/drawing/2014/main" id="{2D38291E-1906-C566-7954-1DA0EED3A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048" y="2353153"/>
            <a:ext cx="930876" cy="372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arch Launches Weather Intelligence GIS Content Solutions on Esri's  ArcGIS Marketplace - Monarch">
            <a:extLst>
              <a:ext uri="{FF2B5EF4-FFF2-40B4-BE49-F238E27FC236}">
                <a16:creationId xmlns:a16="http://schemas.microsoft.com/office/drawing/2014/main" id="{EA0E5464-1EF3-26E2-3CD0-5D775BD09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746" y="3715264"/>
            <a:ext cx="1006367" cy="41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0903-E286-DD71-C50A-FE3C6F7D8BD8}"/>
              </a:ext>
            </a:extLst>
          </p:cNvPr>
          <p:cNvSpPr>
            <a:spLocks noGrp="1"/>
          </p:cNvSpPr>
          <p:nvPr>
            <p:ph type="title"/>
          </p:nvPr>
        </p:nvSpPr>
        <p:spPr/>
        <p:txBody>
          <a:bodyPr>
            <a:normAutofit fontScale="90000"/>
          </a:bodyPr>
          <a:lstStyle/>
          <a:p>
            <a:r>
              <a:rPr lang="nl-BE" dirty="0"/>
              <a:t>GIS </a:t>
            </a:r>
            <a:r>
              <a:rPr lang="nl-BE" dirty="0" err="1"/>
              <a:t>components</a:t>
            </a:r>
            <a:endParaRPr lang="en-BE" dirty="0"/>
          </a:p>
        </p:txBody>
      </p:sp>
      <p:sp>
        <p:nvSpPr>
          <p:cNvPr id="3" name="Text Placeholder 2">
            <a:extLst>
              <a:ext uri="{FF2B5EF4-FFF2-40B4-BE49-F238E27FC236}">
                <a16:creationId xmlns:a16="http://schemas.microsoft.com/office/drawing/2014/main" id="{09443934-2374-F3FE-75BC-1AA749174484}"/>
              </a:ext>
            </a:extLst>
          </p:cNvPr>
          <p:cNvSpPr>
            <a:spLocks noGrp="1"/>
          </p:cNvSpPr>
          <p:nvPr>
            <p:ph type="body" sz="quarter" idx="10"/>
          </p:nvPr>
        </p:nvSpPr>
        <p:spPr/>
        <p:txBody>
          <a:bodyPr/>
          <a:lstStyle/>
          <a:p>
            <a:r>
              <a:rPr lang="en-US" dirty="0"/>
              <a:t>A GIS consists of five key components</a:t>
            </a:r>
            <a:endParaRPr lang="en-BE" dirty="0"/>
          </a:p>
        </p:txBody>
      </p:sp>
      <p:pic>
        <p:nvPicPr>
          <p:cNvPr id="2050" name="Picture 2">
            <a:extLst>
              <a:ext uri="{FF2B5EF4-FFF2-40B4-BE49-F238E27FC236}">
                <a16:creationId xmlns:a16="http://schemas.microsoft.com/office/drawing/2014/main" id="{B423D5E8-AB4E-D577-7DCD-EF63B433BD92}"/>
              </a:ext>
            </a:extLst>
          </p:cNvPr>
          <p:cNvPicPr>
            <a:picLocks noChangeAspect="1" noChangeArrowheads="1"/>
          </p:cNvPicPr>
          <p:nvPr/>
        </p:nvPicPr>
        <p:blipFill>
          <a:blip r:embed="rId2">
            <a:duotone>
              <a:prstClr val="black"/>
              <a:srgbClr val="CE3A41">
                <a:tint val="45000"/>
                <a:satMod val="400000"/>
              </a:srgbClr>
            </a:duotone>
            <a:extLst>
              <a:ext uri="{28A0092B-C50C-407E-A947-70E740481C1C}">
                <a14:useLocalDpi xmlns:a14="http://schemas.microsoft.com/office/drawing/2010/main" val="0"/>
              </a:ext>
            </a:extLst>
          </a:blip>
          <a:srcRect/>
          <a:stretch>
            <a:fillRect/>
          </a:stretch>
        </p:blipFill>
        <p:spPr bwMode="auto">
          <a:xfrm>
            <a:off x="269457" y="2787102"/>
            <a:ext cx="2011017" cy="20110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23F21D-A794-E7C3-A89A-19FE7AFC2288}"/>
              </a:ext>
            </a:extLst>
          </p:cNvPr>
          <p:cNvPicPr>
            <a:picLocks noChangeAspect="1" noChangeArrowheads="1"/>
          </p:cNvPicPr>
          <p:nvPr/>
        </p:nvPicPr>
        <p:blipFill>
          <a:blip r:embed="rId3">
            <a:duotone>
              <a:prstClr val="black"/>
              <a:srgbClr val="3FB3F8">
                <a:tint val="45000"/>
                <a:satMod val="400000"/>
              </a:srgbClr>
            </a:duotone>
            <a:extLst>
              <a:ext uri="{28A0092B-C50C-407E-A947-70E740481C1C}">
                <a14:useLocalDpi xmlns:a14="http://schemas.microsoft.com/office/drawing/2010/main" val="0"/>
              </a:ext>
            </a:extLst>
          </a:blip>
          <a:srcRect/>
          <a:stretch>
            <a:fillRect/>
          </a:stretch>
        </p:blipFill>
        <p:spPr bwMode="auto">
          <a:xfrm>
            <a:off x="2649986" y="2776212"/>
            <a:ext cx="1943595" cy="1943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C6FFB20-CB06-D36D-1D23-2897EE0C2A54}"/>
              </a:ext>
            </a:extLst>
          </p:cNvPr>
          <p:cNvPicPr>
            <a:picLocks noChangeAspect="1" noChangeArrowheads="1"/>
          </p:cNvPicPr>
          <p:nvPr/>
        </p:nvPicPr>
        <p:blipFill>
          <a:blip r:embed="rId4">
            <a:duotone>
              <a:prstClr val="black"/>
              <a:srgbClr val="F46528">
                <a:tint val="45000"/>
                <a:satMod val="40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51359" y="2672928"/>
            <a:ext cx="2150165" cy="21501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537F19F-18A4-B42F-F3FA-F72AAD2B24B9}"/>
              </a:ext>
            </a:extLst>
          </p:cNvPr>
          <p:cNvPicPr>
            <a:picLocks noChangeAspect="1" noChangeArrowheads="1"/>
          </p:cNvPicPr>
          <p:nvPr/>
        </p:nvPicPr>
        <p:blipFill>
          <a:blip r:embed="rId6">
            <a:duotone>
              <a:prstClr val="black"/>
              <a:srgbClr val="FFD400">
                <a:tint val="45000"/>
                <a:satMod val="400000"/>
              </a:srgbClr>
            </a:duotone>
            <a:extLst>
              <a:ext uri="{28A0092B-C50C-407E-A947-70E740481C1C}">
                <a14:useLocalDpi xmlns:a14="http://schemas.microsoft.com/office/drawing/2010/main" val="0"/>
              </a:ext>
            </a:extLst>
          </a:blip>
          <a:srcRect/>
          <a:stretch>
            <a:fillRect/>
          </a:stretch>
        </p:blipFill>
        <p:spPr bwMode="auto">
          <a:xfrm>
            <a:off x="7228815" y="2787102"/>
            <a:ext cx="1932709" cy="19327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534A1B4-8994-4F6C-00AA-8CE075AABC24}"/>
              </a:ext>
            </a:extLst>
          </p:cNvPr>
          <p:cNvPicPr>
            <a:picLocks noChangeAspect="1" noChangeArrowheads="1"/>
          </p:cNvPicPr>
          <p:nvPr/>
        </p:nvPicPr>
        <p:blipFill>
          <a:blip r:embed="rId7">
            <a:duotone>
              <a:prstClr val="black"/>
              <a:srgbClr val="BCDD55">
                <a:tint val="45000"/>
                <a:satMod val="400000"/>
              </a:srgbClr>
            </a:duotone>
            <a:extLst>
              <a:ext uri="{28A0092B-C50C-407E-A947-70E740481C1C}">
                <a14:useLocalDpi xmlns:a14="http://schemas.microsoft.com/office/drawing/2010/main" val="0"/>
              </a:ext>
            </a:extLst>
          </a:blip>
          <a:srcRect/>
          <a:stretch>
            <a:fillRect/>
          </a:stretch>
        </p:blipFill>
        <p:spPr bwMode="auto">
          <a:xfrm>
            <a:off x="9484143" y="2528811"/>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B9E5DE-7D25-05BA-B0C7-DCCCE599D8AA}"/>
              </a:ext>
            </a:extLst>
          </p:cNvPr>
          <p:cNvSpPr txBox="1"/>
          <p:nvPr/>
        </p:nvSpPr>
        <p:spPr>
          <a:xfrm>
            <a:off x="623184" y="4823093"/>
            <a:ext cx="1303562" cy="369332"/>
          </a:xfrm>
          <a:prstGeom prst="rect">
            <a:avLst/>
          </a:prstGeom>
          <a:noFill/>
        </p:spPr>
        <p:txBody>
          <a:bodyPr wrap="none" rtlCol="0">
            <a:spAutoFit/>
          </a:bodyPr>
          <a:lstStyle/>
          <a:p>
            <a:r>
              <a:rPr lang="nl-BE" dirty="0"/>
              <a:t>hardware</a:t>
            </a:r>
            <a:endParaRPr lang="en-BE" dirty="0"/>
          </a:p>
        </p:txBody>
      </p:sp>
      <p:sp>
        <p:nvSpPr>
          <p:cNvPr id="6" name="TextBox 5">
            <a:extLst>
              <a:ext uri="{FF2B5EF4-FFF2-40B4-BE49-F238E27FC236}">
                <a16:creationId xmlns:a16="http://schemas.microsoft.com/office/drawing/2014/main" id="{DCCE1F1B-6B95-EBD4-8602-889F25F3C633}"/>
              </a:ext>
            </a:extLst>
          </p:cNvPr>
          <p:cNvSpPr txBox="1"/>
          <p:nvPr/>
        </p:nvSpPr>
        <p:spPr>
          <a:xfrm>
            <a:off x="3029313" y="4823093"/>
            <a:ext cx="1184940" cy="369332"/>
          </a:xfrm>
          <a:prstGeom prst="rect">
            <a:avLst/>
          </a:prstGeom>
          <a:noFill/>
        </p:spPr>
        <p:txBody>
          <a:bodyPr wrap="none" rtlCol="0">
            <a:spAutoFit/>
          </a:bodyPr>
          <a:lstStyle/>
          <a:p>
            <a:r>
              <a:rPr lang="nl-BE" dirty="0"/>
              <a:t>software</a:t>
            </a:r>
            <a:endParaRPr lang="en-BE" dirty="0"/>
          </a:p>
        </p:txBody>
      </p:sp>
      <p:sp>
        <p:nvSpPr>
          <p:cNvPr id="7" name="TextBox 6">
            <a:extLst>
              <a:ext uri="{FF2B5EF4-FFF2-40B4-BE49-F238E27FC236}">
                <a16:creationId xmlns:a16="http://schemas.microsoft.com/office/drawing/2014/main" id="{94270E22-EF7E-1691-2370-B9E56DA11422}"/>
              </a:ext>
            </a:extLst>
          </p:cNvPr>
          <p:cNvSpPr txBox="1"/>
          <p:nvPr/>
        </p:nvSpPr>
        <p:spPr>
          <a:xfrm>
            <a:off x="5361504" y="4823093"/>
            <a:ext cx="734496" cy="369332"/>
          </a:xfrm>
          <a:prstGeom prst="rect">
            <a:avLst/>
          </a:prstGeom>
          <a:noFill/>
        </p:spPr>
        <p:txBody>
          <a:bodyPr wrap="none" rtlCol="0">
            <a:spAutoFit/>
          </a:bodyPr>
          <a:lstStyle/>
          <a:p>
            <a:r>
              <a:rPr lang="nl-BE" dirty="0"/>
              <a:t>data</a:t>
            </a:r>
            <a:endParaRPr lang="en-BE" dirty="0"/>
          </a:p>
        </p:txBody>
      </p:sp>
      <p:sp>
        <p:nvSpPr>
          <p:cNvPr id="8" name="TextBox 7">
            <a:extLst>
              <a:ext uri="{FF2B5EF4-FFF2-40B4-BE49-F238E27FC236}">
                <a16:creationId xmlns:a16="http://schemas.microsoft.com/office/drawing/2014/main" id="{6468313A-6B18-9191-56C6-4D80B32B92D4}"/>
              </a:ext>
            </a:extLst>
          </p:cNvPr>
          <p:cNvSpPr txBox="1"/>
          <p:nvPr/>
        </p:nvSpPr>
        <p:spPr>
          <a:xfrm>
            <a:off x="7702886" y="4823093"/>
            <a:ext cx="984565" cy="369332"/>
          </a:xfrm>
          <a:prstGeom prst="rect">
            <a:avLst/>
          </a:prstGeom>
          <a:noFill/>
        </p:spPr>
        <p:txBody>
          <a:bodyPr wrap="none" rtlCol="0">
            <a:spAutoFit/>
          </a:bodyPr>
          <a:lstStyle/>
          <a:p>
            <a:r>
              <a:rPr lang="nl-BE" dirty="0" err="1"/>
              <a:t>people</a:t>
            </a:r>
            <a:endParaRPr lang="en-BE" dirty="0"/>
          </a:p>
        </p:txBody>
      </p:sp>
      <p:sp>
        <p:nvSpPr>
          <p:cNvPr id="9" name="TextBox 8">
            <a:extLst>
              <a:ext uri="{FF2B5EF4-FFF2-40B4-BE49-F238E27FC236}">
                <a16:creationId xmlns:a16="http://schemas.microsoft.com/office/drawing/2014/main" id="{A993752A-900B-1FD8-7E2D-18199C777770}"/>
              </a:ext>
            </a:extLst>
          </p:cNvPr>
          <p:cNvSpPr txBox="1"/>
          <p:nvPr/>
        </p:nvSpPr>
        <p:spPr>
          <a:xfrm>
            <a:off x="10094041" y="4823093"/>
            <a:ext cx="1218603" cy="369332"/>
          </a:xfrm>
          <a:prstGeom prst="rect">
            <a:avLst/>
          </a:prstGeom>
          <a:noFill/>
        </p:spPr>
        <p:txBody>
          <a:bodyPr wrap="none" rtlCol="0">
            <a:spAutoFit/>
          </a:bodyPr>
          <a:lstStyle/>
          <a:p>
            <a:r>
              <a:rPr lang="nl-BE" dirty="0" err="1"/>
              <a:t>methods</a:t>
            </a:r>
            <a:endParaRPr lang="en-BE" dirty="0"/>
          </a:p>
        </p:txBody>
      </p:sp>
    </p:spTree>
    <p:extLst>
      <p:ext uri="{BB962C8B-B14F-4D97-AF65-F5344CB8AC3E}">
        <p14:creationId xmlns:p14="http://schemas.microsoft.com/office/powerpoint/2010/main" val="278168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A421E-BBB5-C3EB-CE23-48CBE75383EE}"/>
              </a:ext>
            </a:extLst>
          </p:cNvPr>
          <p:cNvSpPr>
            <a:spLocks noGrp="1"/>
          </p:cNvSpPr>
          <p:nvPr>
            <p:ph type="title"/>
          </p:nvPr>
        </p:nvSpPr>
        <p:spPr/>
        <p:txBody>
          <a:bodyPr>
            <a:normAutofit fontScale="90000"/>
          </a:bodyPr>
          <a:lstStyle/>
          <a:p>
            <a:r>
              <a:rPr lang="en-US" dirty="0"/>
              <a:t>Main idea of GIS</a:t>
            </a:r>
          </a:p>
        </p:txBody>
      </p:sp>
      <p:pic>
        <p:nvPicPr>
          <p:cNvPr id="3076" name="Picture 4">
            <a:extLst>
              <a:ext uri="{FF2B5EF4-FFF2-40B4-BE49-F238E27FC236}">
                <a16:creationId xmlns:a16="http://schemas.microsoft.com/office/drawing/2014/main" id="{5F37388F-EE25-1366-913C-07885EAA4A2D}"/>
              </a:ext>
            </a:extLst>
          </p:cNvPr>
          <p:cNvPicPr>
            <a:picLocks noChangeAspect="1" noChangeArrowheads="1"/>
          </p:cNvPicPr>
          <p:nvPr/>
        </p:nvPicPr>
        <p:blipFill>
          <a:blip r:embed="rId2"/>
          <a:srcRect/>
          <a:stretch/>
        </p:blipFill>
        <p:spPr bwMode="auto">
          <a:xfrm>
            <a:off x="618836" y="1813056"/>
            <a:ext cx="10954327" cy="3860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F25F76-8682-BF62-06AF-E41636D2B658}"/>
              </a:ext>
            </a:extLst>
          </p:cNvPr>
          <p:cNvSpPr txBox="1"/>
          <p:nvPr/>
        </p:nvSpPr>
        <p:spPr>
          <a:xfrm>
            <a:off x="449093" y="5575388"/>
            <a:ext cx="8544326" cy="369332"/>
          </a:xfrm>
          <a:prstGeom prst="rect">
            <a:avLst/>
          </a:prstGeom>
          <a:noFill/>
        </p:spPr>
        <p:txBody>
          <a:bodyPr wrap="none" rtlCol="0">
            <a:spAutoFit/>
          </a:bodyPr>
          <a:lstStyle/>
          <a:p>
            <a:pPr algn="ctr"/>
            <a:r>
              <a:rPr lang="en-US" dirty="0">
                <a:effectLst/>
              </a:rPr>
              <a:t>The main goal of GIS is to provide </a:t>
            </a:r>
            <a:r>
              <a:rPr lang="en-US" i="1" dirty="0">
                <a:effectLst/>
              </a:rPr>
              <a:t>spatial</a:t>
            </a:r>
            <a:r>
              <a:rPr lang="en-US" dirty="0">
                <a:effectLst/>
              </a:rPr>
              <a:t> information to decision makers.</a:t>
            </a:r>
          </a:p>
        </p:txBody>
      </p:sp>
      <p:cxnSp>
        <p:nvCxnSpPr>
          <p:cNvPr id="4" name="Straight Arrow Connector 3">
            <a:extLst>
              <a:ext uri="{FF2B5EF4-FFF2-40B4-BE49-F238E27FC236}">
                <a16:creationId xmlns:a16="http://schemas.microsoft.com/office/drawing/2014/main" id="{099F3A2F-3703-4A79-CBB2-76783E5CD510}"/>
              </a:ext>
            </a:extLst>
          </p:cNvPr>
          <p:cNvCxnSpPr/>
          <p:nvPr/>
        </p:nvCxnSpPr>
        <p:spPr>
          <a:xfrm flipH="1">
            <a:off x="3444536" y="1979720"/>
            <a:ext cx="905522" cy="86113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63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2C67-7BA2-F7F4-EB90-9ACE43FD6210}"/>
              </a:ext>
            </a:extLst>
          </p:cNvPr>
          <p:cNvSpPr>
            <a:spLocks noGrp="1"/>
          </p:cNvSpPr>
          <p:nvPr>
            <p:ph type="title"/>
          </p:nvPr>
        </p:nvSpPr>
        <p:spPr/>
        <p:txBody>
          <a:bodyPr>
            <a:normAutofit fontScale="90000"/>
          </a:bodyPr>
          <a:lstStyle/>
          <a:p>
            <a:r>
              <a:rPr lang="en-BE" dirty="0"/>
              <a:t>Data vs Information</a:t>
            </a:r>
          </a:p>
        </p:txBody>
      </p:sp>
      <p:sp>
        <p:nvSpPr>
          <p:cNvPr id="3" name="Text Placeholder 2">
            <a:extLst>
              <a:ext uri="{FF2B5EF4-FFF2-40B4-BE49-F238E27FC236}">
                <a16:creationId xmlns:a16="http://schemas.microsoft.com/office/drawing/2014/main" id="{CD83B3F7-27D1-3F0D-590C-A1A2C990A7E7}"/>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1C54BD82-EA33-A94A-2016-F4A991B95359}"/>
              </a:ext>
            </a:extLst>
          </p:cNvPr>
          <p:cNvSpPr>
            <a:spLocks noGrp="1"/>
          </p:cNvSpPr>
          <p:nvPr>
            <p:ph type="body" sz="quarter" idx="11"/>
          </p:nvPr>
        </p:nvSpPr>
        <p:spPr/>
        <p:txBody>
          <a:bodyPr>
            <a:normAutofit/>
          </a:bodyPr>
          <a:lstStyle/>
          <a:p>
            <a:r>
              <a:rPr lang="en-US" b="1" dirty="0"/>
              <a:t>Data</a:t>
            </a:r>
            <a:r>
              <a:rPr lang="en-US" dirty="0"/>
              <a:t>:</a:t>
            </a:r>
          </a:p>
          <a:p>
            <a:pPr marL="285750" indent="-285750">
              <a:buFontTx/>
              <a:buChar char="-"/>
            </a:pPr>
            <a:r>
              <a:rPr lang="en-US" dirty="0"/>
              <a:t>means simply facts or figures - pieces of information, but not information itself </a:t>
            </a:r>
          </a:p>
          <a:p>
            <a:pPr marL="285750" indent="-285750">
              <a:buFontTx/>
              <a:buChar char="-"/>
            </a:pPr>
            <a:r>
              <a:rPr lang="en-US" dirty="0"/>
              <a:t>collected and stored in databases. </a:t>
            </a:r>
          </a:p>
          <a:p>
            <a:r>
              <a:rPr lang="en-US" dirty="0"/>
              <a:t>When data are </a:t>
            </a:r>
            <a:r>
              <a:rPr lang="en-US" i="1" dirty="0"/>
              <a:t>processed, interpreted, organized, structured or presented </a:t>
            </a:r>
            <a:r>
              <a:rPr lang="en-US" dirty="0"/>
              <a:t>so as to make them </a:t>
            </a:r>
            <a:r>
              <a:rPr lang="en-US" i="1" dirty="0"/>
              <a:t>meaningful or useful,</a:t>
            </a:r>
            <a:r>
              <a:rPr lang="en-US" dirty="0"/>
              <a:t> they are called </a:t>
            </a:r>
            <a:r>
              <a:rPr lang="en-US" b="1" dirty="0"/>
              <a:t>information</a:t>
            </a:r>
            <a:r>
              <a:rPr lang="en-US" dirty="0"/>
              <a:t>. Information provides context for data.</a:t>
            </a:r>
          </a:p>
          <a:p>
            <a:r>
              <a:rPr lang="en-US" dirty="0">
                <a:sym typeface="Wingdings" panose="05000000000000000000" pitchFamily="2" charset="2"/>
              </a:rPr>
              <a:t> </a:t>
            </a:r>
            <a:r>
              <a:rPr lang="en-US" dirty="0"/>
              <a:t>In a GIS, spatial analysis and modelling are the main source of information.</a:t>
            </a:r>
          </a:p>
          <a:p>
            <a:endParaRPr lang="en-US" dirty="0"/>
          </a:p>
          <a:p>
            <a:r>
              <a:rPr lang="en-US" dirty="0"/>
              <a:t>Spatial analysis - a set of methods and tools for performing operations on spatial data in order to obtain additional information.</a:t>
            </a:r>
            <a:endParaRPr lang="en-BE" dirty="0"/>
          </a:p>
        </p:txBody>
      </p:sp>
      <p:pic>
        <p:nvPicPr>
          <p:cNvPr id="4102" name="Picture 6" descr="Data information knowledge">
            <a:extLst>
              <a:ext uri="{FF2B5EF4-FFF2-40B4-BE49-F238E27FC236}">
                <a16:creationId xmlns:a16="http://schemas.microsoft.com/office/drawing/2014/main" id="{DFF9DE6F-805E-9304-9550-E7407A703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109" y="682188"/>
            <a:ext cx="8868482" cy="5626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DE81BA-1E11-6F79-33D7-A2AA86A2D935}"/>
              </a:ext>
            </a:extLst>
          </p:cNvPr>
          <p:cNvSpPr txBox="1"/>
          <p:nvPr/>
        </p:nvSpPr>
        <p:spPr>
          <a:xfrm>
            <a:off x="9136959" y="5906928"/>
            <a:ext cx="1194558" cy="276999"/>
          </a:xfrm>
          <a:prstGeom prst="rect">
            <a:avLst/>
          </a:prstGeom>
          <a:noFill/>
        </p:spPr>
        <p:txBody>
          <a:bodyPr wrap="none" rtlCol="0">
            <a:spAutoFit/>
          </a:bodyPr>
          <a:lstStyle/>
          <a:p>
            <a:r>
              <a:rPr lang="nl-BE" sz="1200" dirty="0" err="1"/>
              <a:t>Versatile</a:t>
            </a:r>
            <a:r>
              <a:rPr lang="nl-BE" sz="1200" dirty="0"/>
              <a:t>, </a:t>
            </a:r>
            <a:r>
              <a:rPr lang="nl-BE" sz="1200" dirty="0" err="1"/>
              <a:t>n.d</a:t>
            </a:r>
            <a:r>
              <a:rPr lang="nl-BE" sz="1200" dirty="0"/>
              <a:t>.</a:t>
            </a:r>
            <a:endParaRPr lang="en-BE" sz="1200" dirty="0"/>
          </a:p>
        </p:txBody>
      </p:sp>
    </p:spTree>
    <p:extLst>
      <p:ext uri="{BB962C8B-B14F-4D97-AF65-F5344CB8AC3E}">
        <p14:creationId xmlns:p14="http://schemas.microsoft.com/office/powerpoint/2010/main" val="414512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wipe(down)">
                                      <p:cBhvr>
                                        <p:cTn id="7" dur="500"/>
                                        <p:tgtEl>
                                          <p:spTgt spid="410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5EF95D-E2FB-4E58-AD5B-4C658B24E779}">
  <ds:schemaRefs>
    <ds:schemaRef ds:uri="http://schemas.microsoft.com/office/2006/documentManagement/types"/>
    <ds:schemaRef ds:uri="http://www.w3.org/XML/1998/namespace"/>
    <ds:schemaRef ds:uri="e1e6af4f-30a2-4124-bed1-45dd3999ef10"/>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dd019a16-df2a-4af0-88e4-4d39dfd5c588"/>
    <ds:schemaRef ds:uri="http://purl.org/dc/dcmitype/"/>
  </ds:schemaRefs>
</ds:datastoreItem>
</file>

<file path=customXml/itemProps2.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3.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2395</Words>
  <Application>Microsoft Office PowerPoint</Application>
  <PresentationFormat>Widescreen</PresentationFormat>
  <Paragraphs>345</Paragraphs>
  <Slides>50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Aptos</vt:lpstr>
      <vt:lpstr>Arial</vt:lpstr>
      <vt:lpstr>Calibri</vt:lpstr>
      <vt:lpstr>Helvetica Neue</vt:lpstr>
      <vt:lpstr>Open Sans</vt:lpstr>
      <vt:lpstr>Poppins</vt:lpstr>
      <vt:lpstr>Poppins ExtraLight</vt:lpstr>
      <vt:lpstr>Wingdings</vt:lpstr>
      <vt:lpstr>SpaceSUITE</vt:lpstr>
      <vt:lpstr>Introduction to GIS</vt:lpstr>
      <vt:lpstr>Table of content</vt:lpstr>
      <vt:lpstr>Learning objectives</vt:lpstr>
      <vt:lpstr>What is GIS?</vt:lpstr>
      <vt:lpstr>GIS </vt:lpstr>
      <vt:lpstr>Geographic Information System</vt:lpstr>
      <vt:lpstr>GIS components</vt:lpstr>
      <vt:lpstr>Main idea of GIS</vt:lpstr>
      <vt:lpstr>Data vs Information</vt:lpstr>
      <vt:lpstr>Software</vt:lpstr>
      <vt:lpstr>Fields use of GIS</vt:lpstr>
      <vt:lpstr>Advantages </vt:lpstr>
      <vt:lpstr>Definition and properties</vt:lpstr>
      <vt:lpstr>PowerPoint Presentation</vt:lpstr>
      <vt:lpstr>Spatial data</vt:lpstr>
      <vt:lpstr>Spatial data</vt:lpstr>
      <vt:lpstr>Data model</vt:lpstr>
      <vt:lpstr>Spatial data representation model</vt:lpstr>
      <vt:lpstr>Vector</vt:lpstr>
      <vt:lpstr>Vector </vt:lpstr>
      <vt:lpstr>Vector </vt:lpstr>
      <vt:lpstr>Raster</vt:lpstr>
      <vt:lpstr>Raster</vt:lpstr>
      <vt:lpstr>Raster vs Vector</vt:lpstr>
      <vt:lpstr>Raster</vt:lpstr>
      <vt:lpstr>GIS vs CAD</vt:lpstr>
      <vt:lpstr>GIS &amp; CAD</vt:lpstr>
      <vt:lpstr>GIS &amp; CAD</vt:lpstr>
      <vt:lpstr>GIS: adds topology</vt:lpstr>
      <vt:lpstr>Spatial reference system</vt:lpstr>
      <vt:lpstr>Spatial reference system</vt:lpstr>
      <vt:lpstr>Spatial reference systems</vt:lpstr>
      <vt:lpstr>Geographic coordinate system</vt:lpstr>
      <vt:lpstr>Projected coordinate system</vt:lpstr>
      <vt:lpstr>Projected coordinate system</vt:lpstr>
      <vt:lpstr>Projected coordinate system </vt:lpstr>
      <vt:lpstr>Projected coordinate system </vt:lpstr>
      <vt:lpstr>Projected coordinate system </vt:lpstr>
      <vt:lpstr>Analysis</vt:lpstr>
      <vt:lpstr>Attribute query</vt:lpstr>
      <vt:lpstr>Spatial Query</vt:lpstr>
      <vt:lpstr>PowerPoint Presentation</vt:lpstr>
      <vt:lpstr>Geoprocessing</vt:lpstr>
      <vt:lpstr>Hands-on</vt:lpstr>
      <vt:lpstr>Using QGIS</vt:lpstr>
      <vt:lpstr>PowerPoint Presentation</vt:lpstr>
      <vt:lpstr>Some rules</vt:lpstr>
      <vt:lpstr>Data</vt:lpstr>
      <vt:lpstr>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2</cp:revision>
  <dcterms:created xsi:type="dcterms:W3CDTF">2024-03-01T11:07:09Z</dcterms:created>
  <dcterms:modified xsi:type="dcterms:W3CDTF">2024-11-18T15:02:48Z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